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64" r:id="rId5"/>
    <p:sldId id="265" r:id="rId6"/>
    <p:sldId id="258"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47" d="100"/>
          <a:sy n="47" d="100"/>
        </p:scale>
        <p:origin x="6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1036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3125369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98721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1247573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79557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3882945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318924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4285232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535528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6610B4-58C3-481B-BD3C-B0668EF4DF24}" type="datetimeFigureOut">
              <a:rPr lang="en-US" smtClean="0"/>
              <a:t>5/6/2020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314099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F6610B4-58C3-481B-BD3C-B0668EF4DF24}"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2094460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6610B4-58C3-481B-BD3C-B0668EF4DF24}" type="datetimeFigureOut">
              <a:rPr lang="en-US" smtClean="0"/>
              <a:t>5/6/2020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597674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F6610B4-58C3-481B-BD3C-B0668EF4DF24}" type="datetimeFigureOut">
              <a:rPr lang="en-US" smtClean="0"/>
              <a:t>5/6/2020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409956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6610B4-58C3-481B-BD3C-B0668EF4DF24}" type="datetimeFigureOut">
              <a:rPr lang="en-US" smtClean="0"/>
              <a:t>5/6/2020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69128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6610B4-58C3-481B-BD3C-B0668EF4DF24}"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2241834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6610B4-58C3-481B-BD3C-B0668EF4DF24}" type="datetimeFigureOut">
              <a:rPr lang="en-US" smtClean="0"/>
              <a:t>5/6/2020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558207-18DA-4CDB-9633-3AD95C67388D}" type="slidenum">
              <a:rPr lang="en-US" smtClean="0"/>
              <a:t>‹#›</a:t>
            </a:fld>
            <a:endParaRPr lang="en-US"/>
          </a:p>
        </p:txBody>
      </p:sp>
    </p:spTree>
    <p:extLst>
      <p:ext uri="{BB962C8B-B14F-4D97-AF65-F5344CB8AC3E}">
        <p14:creationId xmlns:p14="http://schemas.microsoft.com/office/powerpoint/2010/main" val="65198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6610B4-58C3-481B-BD3C-B0668EF4DF24}" type="datetimeFigureOut">
              <a:rPr lang="en-US" smtClean="0"/>
              <a:t>5/6/2020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5558207-18DA-4CDB-9633-3AD95C67388D}" type="slidenum">
              <a:rPr lang="en-US" smtClean="0"/>
              <a:t>‹#›</a:t>
            </a:fld>
            <a:endParaRPr lang="en-US"/>
          </a:p>
        </p:txBody>
      </p:sp>
    </p:spTree>
    <p:extLst>
      <p:ext uri="{BB962C8B-B14F-4D97-AF65-F5344CB8AC3E}">
        <p14:creationId xmlns:p14="http://schemas.microsoft.com/office/powerpoint/2010/main" val="29586738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tags" Target="../tags/tag63.xml"/><Relationship Id="rId68" Type="http://schemas.openxmlformats.org/officeDocument/2006/relationships/tags" Target="../tags/tag68.xml"/><Relationship Id="rId76" Type="http://schemas.openxmlformats.org/officeDocument/2006/relationships/slideLayout" Target="../slideLayouts/slideLayout7.xml"/><Relationship Id="rId7" Type="http://schemas.openxmlformats.org/officeDocument/2006/relationships/tags" Target="../tags/tag7.xml"/><Relationship Id="rId71" Type="http://schemas.openxmlformats.org/officeDocument/2006/relationships/tags" Target="../tags/tag71.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61" Type="http://schemas.openxmlformats.org/officeDocument/2006/relationships/tags" Target="../tags/tag61.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1" Type="http://schemas.openxmlformats.org/officeDocument/2006/relationships/tags" Target="../tags/tag1.xml"/><Relationship Id="rId6"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3075094"/>
            <a:ext cx="7766936" cy="1646302"/>
          </a:xfrm>
        </p:spPr>
        <p:txBody>
          <a:bodyPr/>
          <a:lstStyle/>
          <a:p>
            <a:r>
              <a:rPr lang="en-US" dirty="0" smtClean="0"/>
              <a:t>CAIRN CONGREGATION PROJECT ROADMAP</a:t>
            </a:r>
            <a:endParaRPr lang="en-US" dirty="0"/>
          </a:p>
        </p:txBody>
      </p:sp>
      <p:sp>
        <p:nvSpPr>
          <p:cNvPr id="3" name="Subtitle 2"/>
          <p:cNvSpPr>
            <a:spLocks noGrp="1"/>
          </p:cNvSpPr>
          <p:nvPr>
            <p:ph type="subTitle" idx="1"/>
          </p:nvPr>
        </p:nvSpPr>
        <p:spPr>
          <a:xfrm>
            <a:off x="1507067" y="4848393"/>
            <a:ext cx="7766936" cy="1096899"/>
          </a:xfrm>
        </p:spPr>
        <p:txBody>
          <a:bodyPr/>
          <a:lstStyle/>
          <a:p>
            <a:r>
              <a:rPr lang="en-US" dirty="0" smtClean="0"/>
              <a:t>BY: DANIEL DECARLO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1380" y="375920"/>
            <a:ext cx="2151380" cy="2151380"/>
          </a:xfrm>
          <a:prstGeom prst="rect">
            <a:avLst/>
          </a:prstGeom>
        </p:spPr>
      </p:pic>
    </p:spTree>
    <p:extLst>
      <p:ext uri="{BB962C8B-B14F-4D97-AF65-F5344CB8AC3E}">
        <p14:creationId xmlns:p14="http://schemas.microsoft.com/office/powerpoint/2010/main" val="4070804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of Cairn Congregation:</a:t>
            </a:r>
            <a:endParaRPr lang="en-US" dirty="0"/>
          </a:p>
        </p:txBody>
      </p:sp>
      <p:sp>
        <p:nvSpPr>
          <p:cNvPr id="3" name="Content Placeholder 2"/>
          <p:cNvSpPr>
            <a:spLocks noGrp="1"/>
          </p:cNvSpPr>
          <p:nvPr>
            <p:ph idx="1"/>
          </p:nvPr>
        </p:nvSpPr>
        <p:spPr>
          <a:xfrm>
            <a:off x="713193" y="1362635"/>
            <a:ext cx="8596668" cy="5082989"/>
          </a:xfrm>
        </p:spPr>
        <p:txBody>
          <a:bodyPr>
            <a:normAutofit lnSpcReduction="10000"/>
          </a:bodyPr>
          <a:lstStyle/>
          <a:p>
            <a:pPr marL="0" indent="0">
              <a:buNone/>
            </a:pPr>
            <a:r>
              <a:rPr lang="en-US" sz="2400" b="1" dirty="0" smtClean="0"/>
              <a:t>Vision: </a:t>
            </a:r>
            <a:r>
              <a:rPr lang="en-US" sz="2400" dirty="0" smtClean="0"/>
              <a:t>Have an interactive platform for alumni and students that will create an opportunity for fellowship.  </a:t>
            </a:r>
          </a:p>
          <a:p>
            <a:pPr marL="0" indent="0">
              <a:buNone/>
            </a:pPr>
            <a:endParaRPr lang="en-US" sz="2400" dirty="0" smtClean="0"/>
          </a:p>
          <a:p>
            <a:pPr marL="0" indent="0">
              <a:buNone/>
            </a:pPr>
            <a:r>
              <a:rPr lang="en-US" sz="2400" b="1" dirty="0" smtClean="0"/>
              <a:t>Opportunities: </a:t>
            </a:r>
            <a:r>
              <a:rPr lang="en-US" sz="2400" dirty="0" smtClean="0"/>
              <a:t>Cairn Congregation allows….</a:t>
            </a:r>
          </a:p>
          <a:p>
            <a:r>
              <a:rPr lang="en-US" dirty="0" smtClean="0"/>
              <a:t>Students and Alumni to connect with each other.</a:t>
            </a:r>
          </a:p>
          <a:p>
            <a:r>
              <a:rPr lang="en-US" dirty="0" smtClean="0"/>
              <a:t>Keep Students/Alumni up to date with events.</a:t>
            </a:r>
          </a:p>
          <a:p>
            <a:r>
              <a:rPr lang="en-US" dirty="0" smtClean="0"/>
              <a:t>Create community in an online environment.</a:t>
            </a:r>
          </a:p>
          <a:p>
            <a:r>
              <a:rPr lang="en-US" dirty="0" smtClean="0"/>
              <a:t>Students/Alumni to give back to the university.</a:t>
            </a:r>
          </a:p>
          <a:p>
            <a:pPr marL="0" indent="0">
              <a:buNone/>
            </a:pPr>
            <a:r>
              <a:rPr lang="en-US" sz="2400" b="1" dirty="0" smtClean="0"/>
              <a:t>Goals: </a:t>
            </a:r>
          </a:p>
          <a:p>
            <a:r>
              <a:rPr lang="en-US" dirty="0" smtClean="0"/>
              <a:t>Create a platform for people to signup and find fellow users.</a:t>
            </a:r>
          </a:p>
          <a:p>
            <a:r>
              <a:rPr lang="en-US" dirty="0" smtClean="0"/>
              <a:t>Create a way to fellowship with one another.</a:t>
            </a:r>
          </a:p>
          <a:p>
            <a:r>
              <a:rPr lang="en-US" dirty="0" smtClean="0"/>
              <a:t>Check in with Cairn alumni and students.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28022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24753"/>
          </a:xfrm>
        </p:spPr>
        <p:txBody>
          <a:bodyPr/>
          <a:lstStyle/>
          <a:p>
            <a:r>
              <a:rPr lang="en-US" dirty="0" smtClean="0"/>
              <a:t>Cairn Congregation Project Summary:</a:t>
            </a:r>
            <a:endParaRPr lang="en-US" dirty="0"/>
          </a:p>
        </p:txBody>
      </p:sp>
      <p:sp>
        <p:nvSpPr>
          <p:cNvPr id="3" name="Content Placeholder 2"/>
          <p:cNvSpPr>
            <a:spLocks noGrp="1"/>
          </p:cNvSpPr>
          <p:nvPr>
            <p:ph idx="1"/>
          </p:nvPr>
        </p:nvSpPr>
        <p:spPr>
          <a:xfrm>
            <a:off x="628028" y="1389624"/>
            <a:ext cx="8596668" cy="3880773"/>
          </a:xfrm>
        </p:spPr>
        <p:txBody>
          <a:bodyPr>
            <a:normAutofit/>
          </a:bodyPr>
          <a:lstStyle/>
          <a:p>
            <a:pPr marL="0" indent="0">
              <a:buNone/>
            </a:pPr>
            <a:r>
              <a:rPr lang="en-US" sz="2000" dirty="0" smtClean="0"/>
              <a:t>Languages Used: HTML 5, PHP, CSS, Bootstrap Library.</a:t>
            </a:r>
          </a:p>
          <a:p>
            <a:pPr marL="0" indent="0">
              <a:buNone/>
            </a:pPr>
            <a:r>
              <a:rPr lang="en-US" sz="2000" dirty="0" smtClean="0"/>
              <a:t>Deployed on Remote Desktop: csinfo.cairn.edu/~dd288/</a:t>
            </a:r>
          </a:p>
          <a:p>
            <a:pPr marL="0" indent="0">
              <a:buNone/>
            </a:pPr>
            <a:r>
              <a:rPr lang="en-US" sz="2000" dirty="0" smtClean="0"/>
              <a:t>Features:</a:t>
            </a:r>
          </a:p>
          <a:p>
            <a:r>
              <a:rPr lang="en-US" sz="2000" dirty="0" smtClean="0"/>
              <a:t>Sign up</a:t>
            </a:r>
          </a:p>
          <a:p>
            <a:r>
              <a:rPr lang="en-US" sz="2000" dirty="0" smtClean="0"/>
              <a:t>Profile/Edit</a:t>
            </a:r>
          </a:p>
          <a:p>
            <a:r>
              <a:rPr lang="en-US" sz="2000" dirty="0" smtClean="0"/>
              <a:t>Search</a:t>
            </a:r>
          </a:p>
          <a:p>
            <a:r>
              <a:rPr lang="en-US" sz="2000" dirty="0" smtClean="0"/>
              <a:t>Donate</a:t>
            </a:r>
          </a:p>
          <a:p>
            <a:pPr marL="0" indent="0">
              <a:buNone/>
            </a:pPr>
            <a:endParaRPr lang="en-US" sz="24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0842" y="3207546"/>
            <a:ext cx="2813957" cy="198632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2021" y="4021261"/>
            <a:ext cx="3859633" cy="2498271"/>
          </a:xfrm>
          <a:prstGeom prst="rect">
            <a:avLst/>
          </a:prstGeom>
        </p:spPr>
      </p:pic>
    </p:spTree>
    <p:extLst>
      <p:ext uri="{BB962C8B-B14F-4D97-AF65-F5344CB8AC3E}">
        <p14:creationId xmlns:p14="http://schemas.microsoft.com/office/powerpoint/2010/main" val="3353777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Worked </a:t>
            </a:r>
            <a:r>
              <a:rPr lang="en-US" dirty="0"/>
              <a:t>W</a:t>
            </a:r>
            <a:r>
              <a:rPr lang="en-US" dirty="0" smtClean="0"/>
              <a:t>ell? </a:t>
            </a:r>
            <a:endParaRPr lang="en-US" dirty="0"/>
          </a:p>
        </p:txBody>
      </p:sp>
      <p:sp>
        <p:nvSpPr>
          <p:cNvPr id="3" name="Content Placeholder 2"/>
          <p:cNvSpPr>
            <a:spLocks noGrp="1"/>
          </p:cNvSpPr>
          <p:nvPr>
            <p:ph idx="1"/>
          </p:nvPr>
        </p:nvSpPr>
        <p:spPr>
          <a:xfrm>
            <a:off x="677334" y="1631671"/>
            <a:ext cx="8596668" cy="3880773"/>
          </a:xfrm>
        </p:spPr>
        <p:txBody>
          <a:bodyPr>
            <a:normAutofit fontScale="85000" lnSpcReduction="20000"/>
          </a:bodyPr>
          <a:lstStyle/>
          <a:p>
            <a:pPr>
              <a:lnSpc>
                <a:spcPct val="200000"/>
              </a:lnSpc>
            </a:pPr>
            <a:r>
              <a:rPr lang="en-US" sz="2400" dirty="0" smtClean="0"/>
              <a:t>Signing up has worked successfully and different users can create a profile to join the Cairn Community. </a:t>
            </a:r>
          </a:p>
          <a:p>
            <a:pPr>
              <a:lnSpc>
                <a:spcPct val="200000"/>
              </a:lnSpc>
            </a:pPr>
            <a:r>
              <a:rPr lang="en-US" sz="2400" dirty="0" smtClean="0"/>
              <a:t>Users are able to access their profile data and can update their information. </a:t>
            </a:r>
          </a:p>
          <a:p>
            <a:pPr>
              <a:lnSpc>
                <a:spcPct val="200000"/>
              </a:lnSpc>
            </a:pPr>
            <a:r>
              <a:rPr lang="en-US" sz="2400" dirty="0" smtClean="0"/>
              <a:t>Viewing and searching other peoples profile information.</a:t>
            </a:r>
          </a:p>
          <a:p>
            <a:pPr>
              <a:lnSpc>
                <a:spcPct val="200000"/>
              </a:lnSpc>
            </a:pPr>
            <a:r>
              <a:rPr lang="en-US" sz="2400" dirty="0" smtClean="0"/>
              <a:t>Stable deployment and use.</a:t>
            </a:r>
          </a:p>
          <a:p>
            <a:pPr marL="0" indent="0">
              <a:buNone/>
            </a:pPr>
            <a:endParaRPr lang="en-US" dirty="0"/>
          </a:p>
        </p:txBody>
      </p:sp>
    </p:spTree>
    <p:extLst>
      <p:ext uri="{BB962C8B-B14F-4D97-AF65-F5344CB8AC3E}">
        <p14:creationId xmlns:p14="http://schemas.microsoft.com/office/powerpoint/2010/main" val="1307943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Needs </a:t>
            </a:r>
            <a:r>
              <a:rPr lang="en-US" dirty="0"/>
              <a:t>T</a:t>
            </a:r>
            <a:r>
              <a:rPr lang="en-US" dirty="0" smtClean="0"/>
              <a:t>o </a:t>
            </a:r>
            <a:r>
              <a:rPr lang="en-US" dirty="0"/>
              <a:t>B</a:t>
            </a:r>
            <a:r>
              <a:rPr lang="en-US" dirty="0" smtClean="0"/>
              <a:t>e Improved?</a:t>
            </a:r>
            <a:endParaRPr lang="en-US" dirty="0"/>
          </a:p>
        </p:txBody>
      </p:sp>
      <p:sp>
        <p:nvSpPr>
          <p:cNvPr id="3" name="Content Placeholder 2"/>
          <p:cNvSpPr>
            <a:spLocks noGrp="1"/>
          </p:cNvSpPr>
          <p:nvPr>
            <p:ph idx="1"/>
          </p:nvPr>
        </p:nvSpPr>
        <p:spPr>
          <a:xfrm>
            <a:off x="614581" y="1331354"/>
            <a:ext cx="8596668" cy="5320458"/>
          </a:xfrm>
        </p:spPr>
        <p:txBody>
          <a:bodyPr>
            <a:normAutofit/>
          </a:bodyPr>
          <a:lstStyle/>
          <a:p>
            <a:pPr marL="0" indent="0">
              <a:lnSpc>
                <a:spcPct val="150000"/>
              </a:lnSpc>
              <a:buNone/>
            </a:pPr>
            <a:r>
              <a:rPr lang="en-US" dirty="0" smtClean="0"/>
              <a:t>Short Term:</a:t>
            </a:r>
          </a:p>
          <a:p>
            <a:pPr>
              <a:lnSpc>
                <a:spcPct val="150000"/>
              </a:lnSpc>
            </a:pPr>
            <a:r>
              <a:rPr lang="en-US" sz="1400" dirty="0" smtClean="0"/>
              <a:t>Better Design.</a:t>
            </a:r>
          </a:p>
          <a:p>
            <a:pPr>
              <a:lnSpc>
                <a:spcPct val="150000"/>
              </a:lnSpc>
            </a:pPr>
            <a:r>
              <a:rPr lang="en-US" sz="1400" dirty="0" smtClean="0"/>
              <a:t>Better User Experience.</a:t>
            </a:r>
          </a:p>
          <a:p>
            <a:pPr>
              <a:lnSpc>
                <a:spcPct val="150000"/>
              </a:lnSpc>
            </a:pPr>
            <a:r>
              <a:rPr lang="en-US" sz="1400" dirty="0" smtClean="0"/>
              <a:t>More features that can improve the community aspect. </a:t>
            </a:r>
          </a:p>
          <a:p>
            <a:pPr>
              <a:lnSpc>
                <a:spcPct val="150000"/>
              </a:lnSpc>
            </a:pPr>
            <a:r>
              <a:rPr lang="en-US" sz="1400" dirty="0" smtClean="0"/>
              <a:t>Deploy on a platform more accessible to other users. </a:t>
            </a:r>
          </a:p>
          <a:p>
            <a:pPr marL="0" indent="0">
              <a:lnSpc>
                <a:spcPct val="150000"/>
              </a:lnSpc>
              <a:buNone/>
            </a:pPr>
            <a:r>
              <a:rPr lang="en-US" dirty="0" smtClean="0"/>
              <a:t>Long Term:</a:t>
            </a:r>
          </a:p>
          <a:p>
            <a:pPr>
              <a:lnSpc>
                <a:spcPct val="150000"/>
              </a:lnSpc>
            </a:pPr>
            <a:r>
              <a:rPr lang="en-US" sz="1400" dirty="0" smtClean="0"/>
              <a:t>Better security for user’s information. </a:t>
            </a:r>
          </a:p>
          <a:p>
            <a:pPr>
              <a:lnSpc>
                <a:spcPct val="150000"/>
              </a:lnSpc>
            </a:pPr>
            <a:r>
              <a:rPr lang="en-US" sz="1400" dirty="0" smtClean="0"/>
              <a:t>Ability to handle large amounts of data. </a:t>
            </a:r>
          </a:p>
          <a:p>
            <a:pPr>
              <a:lnSpc>
                <a:spcPct val="150000"/>
              </a:lnSpc>
            </a:pPr>
            <a:r>
              <a:rPr lang="en-US" sz="1400" dirty="0" smtClean="0"/>
              <a:t>Easy access.</a:t>
            </a:r>
          </a:p>
          <a:p>
            <a:pPr>
              <a:lnSpc>
                <a:spcPct val="150000"/>
              </a:lnSpc>
            </a:pPr>
            <a:r>
              <a:rPr lang="en-US" sz="1400" dirty="0" smtClean="0"/>
              <a:t>Ability to function in different environments .</a:t>
            </a:r>
          </a:p>
          <a:p>
            <a:pPr>
              <a:lnSpc>
                <a:spcPct val="150000"/>
              </a:lnSpc>
            </a:pPr>
            <a:endParaRPr lang="en-US" sz="1400" dirty="0"/>
          </a:p>
        </p:txBody>
      </p:sp>
      <p:pic>
        <p:nvPicPr>
          <p:cNvPr id="4" name="Picture 3"/>
          <p:cNvPicPr/>
          <p:nvPr/>
        </p:nvPicPr>
        <p:blipFill>
          <a:blip r:embed="rId2"/>
          <a:stretch>
            <a:fillRect/>
          </a:stretch>
        </p:blipFill>
        <p:spPr>
          <a:xfrm>
            <a:off x="6049736" y="3319237"/>
            <a:ext cx="5739493" cy="3179535"/>
          </a:xfrm>
          <a:prstGeom prst="rect">
            <a:avLst/>
          </a:prstGeom>
        </p:spPr>
      </p:pic>
    </p:spTree>
    <p:extLst>
      <p:ext uri="{BB962C8B-B14F-4D97-AF65-F5344CB8AC3E}">
        <p14:creationId xmlns:p14="http://schemas.microsoft.com/office/powerpoint/2010/main" val="883307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904" y="228600"/>
            <a:ext cx="8931486" cy="670560"/>
          </a:xfrm>
        </p:spPr>
        <p:txBody>
          <a:bodyPr/>
          <a:lstStyle/>
          <a:p>
            <a:r>
              <a:rPr lang="en-US" dirty="0" smtClean="0"/>
              <a:t>Where Would </a:t>
            </a:r>
            <a:r>
              <a:rPr lang="en-US" dirty="0"/>
              <a:t>Y</a:t>
            </a:r>
            <a:r>
              <a:rPr lang="en-US" dirty="0" smtClean="0"/>
              <a:t>ou </a:t>
            </a:r>
            <a:r>
              <a:rPr lang="en-US" dirty="0"/>
              <a:t>L</a:t>
            </a:r>
            <a:r>
              <a:rPr lang="en-US" dirty="0" smtClean="0"/>
              <a:t>ike The </a:t>
            </a:r>
            <a:r>
              <a:rPr lang="en-US" dirty="0"/>
              <a:t>P</a:t>
            </a:r>
            <a:r>
              <a:rPr lang="en-US" dirty="0" smtClean="0"/>
              <a:t>roject </a:t>
            </a:r>
            <a:r>
              <a:rPr lang="en-US" dirty="0"/>
              <a:t>T</a:t>
            </a:r>
            <a:r>
              <a:rPr lang="en-US" dirty="0" smtClean="0"/>
              <a:t>o </a:t>
            </a:r>
            <a:r>
              <a:rPr lang="en-US" dirty="0"/>
              <a:t>G</a:t>
            </a:r>
            <a:r>
              <a:rPr lang="en-US" dirty="0" smtClean="0"/>
              <a:t>o?</a:t>
            </a:r>
            <a:endParaRPr lang="en-US" dirty="0"/>
          </a:p>
        </p:txBody>
      </p:sp>
      <p:sp>
        <p:nvSpPr>
          <p:cNvPr id="3" name="Content Placeholder 2"/>
          <p:cNvSpPr>
            <a:spLocks noGrp="1"/>
          </p:cNvSpPr>
          <p:nvPr>
            <p:ph idx="1"/>
          </p:nvPr>
        </p:nvSpPr>
        <p:spPr>
          <a:xfrm>
            <a:off x="774544" y="899160"/>
            <a:ext cx="8596668" cy="4724305"/>
          </a:xfrm>
        </p:spPr>
        <p:txBody>
          <a:bodyPr/>
          <a:lstStyle/>
          <a:p>
            <a:pPr marL="0" indent="0">
              <a:buNone/>
            </a:pPr>
            <a:r>
              <a:rPr lang="en-US" sz="1400" dirty="0" smtClean="0"/>
              <a:t>Cairn Congregation is only accessible to certain individuals who can access the remote desktop connection. Cairn University would like more students and alumni to have access to the new platform. With other social media software like Facebook and Instagram Cairn Congregation will have a hard time competing with these platforms.</a:t>
            </a:r>
          </a:p>
          <a:p>
            <a:pPr marL="0" indent="0">
              <a:buNone/>
            </a:pPr>
            <a:r>
              <a:rPr lang="en-US" sz="1400" dirty="0" smtClean="0"/>
              <a:t>Cairn University would like to have similar features that make users enjoy Cairn Congregation and have a friendly experience like Facebook or Instagram.</a:t>
            </a:r>
          </a:p>
          <a:p>
            <a:pPr marL="0" indent="0">
              <a:buNone/>
            </a:pPr>
            <a:r>
              <a:rPr lang="en-US" sz="1400" dirty="0" smtClean="0"/>
              <a:t>Future Features:</a:t>
            </a:r>
          </a:p>
          <a:p>
            <a:r>
              <a:rPr lang="en-US" sz="1400" dirty="0" smtClean="0"/>
              <a:t>Easier Admin Access </a:t>
            </a:r>
          </a:p>
          <a:p>
            <a:r>
              <a:rPr lang="en-US" sz="1400" dirty="0" smtClean="0"/>
              <a:t>Alumni/Student Connections</a:t>
            </a:r>
          </a:p>
          <a:p>
            <a:r>
              <a:rPr lang="en-US" sz="1400" dirty="0" smtClean="0"/>
              <a:t>More Profile Attributes</a:t>
            </a:r>
          </a:p>
          <a:p>
            <a:r>
              <a:rPr lang="en-US" sz="1400" dirty="0" smtClean="0"/>
              <a:t>Delete Account and Data</a:t>
            </a:r>
          </a:p>
          <a:p>
            <a:r>
              <a:rPr lang="en-US" sz="1400" dirty="0" smtClean="0"/>
              <a:t>Virtual Year Books </a:t>
            </a:r>
          </a:p>
          <a:p>
            <a:pPr marL="0" indent="0">
              <a:buNone/>
            </a:pPr>
            <a:r>
              <a:rPr lang="en-US" sz="1400" dirty="0" smtClean="0"/>
              <a:t>Accessibility:</a:t>
            </a:r>
          </a:p>
          <a:p>
            <a:r>
              <a:rPr lang="en-US" sz="1400" dirty="0" smtClean="0"/>
              <a:t>Access to everyone </a:t>
            </a:r>
          </a:p>
          <a:p>
            <a:r>
              <a:rPr lang="en-US" sz="1400" dirty="0" smtClean="0"/>
              <a:t>App </a:t>
            </a:r>
          </a:p>
          <a:p>
            <a:pPr marL="0" indent="0">
              <a:buNone/>
            </a:pPr>
            <a:endParaRPr lang="en-US" sz="1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5822" y="2840532"/>
            <a:ext cx="3453493" cy="3453493"/>
          </a:xfrm>
          <a:prstGeom prst="rect">
            <a:avLst/>
          </a:prstGeom>
        </p:spPr>
      </p:pic>
    </p:spTree>
    <p:extLst>
      <p:ext uri="{BB962C8B-B14F-4D97-AF65-F5344CB8AC3E}">
        <p14:creationId xmlns:p14="http://schemas.microsoft.com/office/powerpoint/2010/main" val="366616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TLSHAPE_SL_7c21b9d0849c4bca94c2f6458ca272ef_BackgroundRectangle">
            <a:extLst>
              <a:ext uri="{FF2B5EF4-FFF2-40B4-BE49-F238E27FC236}">
                <a16:creationId xmlns="" xmlns:a16="http://schemas.microsoft.com/office/drawing/2014/main" id="{CC45C697-D490-419C-9A95-2636C11B2209}"/>
              </a:ext>
            </a:extLst>
          </p:cNvPr>
          <p:cNvSpPr/>
          <p:nvPr>
            <p:custDataLst>
              <p:tags r:id="rId2"/>
            </p:custDataLst>
          </p:nvPr>
        </p:nvSpPr>
        <p:spPr>
          <a:xfrm>
            <a:off x="63500" y="1643380"/>
            <a:ext cx="11201400" cy="1654387"/>
          </a:xfrm>
          <a:prstGeom prst="rect">
            <a:avLst/>
          </a:prstGeom>
          <a:solidFill>
            <a:schemeClr val="dk1">
              <a:alpha val="1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TLSHAPE_SL_d9a7df2045804d9cb17247706c303bca_BackgroundRectangle">
            <a:extLst>
              <a:ext uri="{FF2B5EF4-FFF2-40B4-BE49-F238E27FC236}">
                <a16:creationId xmlns="" xmlns:a16="http://schemas.microsoft.com/office/drawing/2014/main" id="{66DCDDA1-B827-4D84-B5C4-9C8FBC668642}"/>
              </a:ext>
            </a:extLst>
          </p:cNvPr>
          <p:cNvSpPr/>
          <p:nvPr>
            <p:custDataLst>
              <p:tags r:id="rId3"/>
            </p:custDataLst>
          </p:nvPr>
        </p:nvSpPr>
        <p:spPr>
          <a:xfrm>
            <a:off x="19043" y="3306826"/>
            <a:ext cx="11201400" cy="1392343"/>
          </a:xfrm>
          <a:prstGeom prst="rect">
            <a:avLst/>
          </a:prstGeom>
          <a:solidFill>
            <a:schemeClr val="dk1">
              <a:alpha val="1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TLSHAPE_SL_a6b291b9f3134548847ec52cf049f87b_BackgroundRectangle">
            <a:extLst>
              <a:ext uri="{FF2B5EF4-FFF2-40B4-BE49-F238E27FC236}">
                <a16:creationId xmlns="" xmlns:a16="http://schemas.microsoft.com/office/drawing/2014/main" id="{2D4F20FA-7B70-429E-8B36-B1CC04A70ABF}"/>
              </a:ext>
            </a:extLst>
          </p:cNvPr>
          <p:cNvSpPr/>
          <p:nvPr>
            <p:custDataLst>
              <p:tags r:id="rId4"/>
            </p:custDataLst>
          </p:nvPr>
        </p:nvSpPr>
        <p:spPr>
          <a:xfrm>
            <a:off x="63500" y="4817110"/>
            <a:ext cx="11201400" cy="1003300"/>
          </a:xfrm>
          <a:prstGeom prst="rect">
            <a:avLst/>
          </a:prstGeom>
          <a:solidFill>
            <a:schemeClr val="dk1">
              <a:alpha val="1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TLSHAPE_SL_289bf47ff7d04780b5bda4d0e147a7d0_BackgroundRectangle">
            <a:extLst>
              <a:ext uri="{FF2B5EF4-FFF2-40B4-BE49-F238E27FC236}">
                <a16:creationId xmlns="" xmlns:a16="http://schemas.microsoft.com/office/drawing/2014/main" id="{7BA13860-D243-4688-A0E2-DE88EECBFCF2}"/>
              </a:ext>
            </a:extLst>
          </p:cNvPr>
          <p:cNvSpPr/>
          <p:nvPr>
            <p:custDataLst>
              <p:tags r:id="rId5"/>
            </p:custDataLst>
          </p:nvPr>
        </p:nvSpPr>
        <p:spPr>
          <a:xfrm>
            <a:off x="63500" y="5883910"/>
            <a:ext cx="11201400" cy="762000"/>
          </a:xfrm>
          <a:prstGeom prst="rect">
            <a:avLst/>
          </a:prstGeom>
          <a:solidFill>
            <a:schemeClr val="dk1">
              <a:alpha val="1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TLSHAPE_TB_00000000000000000000000000000000_ScaleContainer">
            <a:extLst>
              <a:ext uri="{FF2B5EF4-FFF2-40B4-BE49-F238E27FC236}">
                <a16:creationId xmlns="" xmlns:a16="http://schemas.microsoft.com/office/drawing/2014/main" id="{FC9F7E8D-667F-42F5-9478-D33669C2121B}"/>
              </a:ext>
            </a:extLst>
          </p:cNvPr>
          <p:cNvSpPr/>
          <p:nvPr>
            <p:custDataLst>
              <p:tags r:id="rId6"/>
            </p:custDataLst>
          </p:nvPr>
        </p:nvSpPr>
        <p:spPr>
          <a:xfrm>
            <a:off x="927100" y="1059180"/>
            <a:ext cx="10337800" cy="381000"/>
          </a:xfrm>
          <a:prstGeom prst="rect">
            <a:avLst/>
          </a:prstGeom>
          <a:solidFill>
            <a:srgbClr val="E1E1E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TLSHAPE_SL_7c21b9d0849c4bca94c2f6458ca272ef_HeaderRectangle">
            <a:extLst>
              <a:ext uri="{FF2B5EF4-FFF2-40B4-BE49-F238E27FC236}">
                <a16:creationId xmlns="" xmlns:a16="http://schemas.microsoft.com/office/drawing/2014/main" id="{2DE43ACE-F7F4-4337-8C97-AE90C444592E}"/>
              </a:ext>
            </a:extLst>
          </p:cNvPr>
          <p:cNvSpPr/>
          <p:nvPr>
            <p:custDataLst>
              <p:tags r:id="rId7"/>
            </p:custDataLst>
          </p:nvPr>
        </p:nvSpPr>
        <p:spPr>
          <a:xfrm>
            <a:off x="63500" y="1643380"/>
            <a:ext cx="749300" cy="1654387"/>
          </a:xfrm>
          <a:prstGeom prst="rect">
            <a:avLst/>
          </a:prstGeom>
          <a:solidFill>
            <a:srgbClr val="FF0000">
              <a:alpha val="49804"/>
            </a:srgb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TLSHAPE_SL_d9a7df2045804d9cb17247706c303bca_HeaderRectangle">
            <a:extLst>
              <a:ext uri="{FF2B5EF4-FFF2-40B4-BE49-F238E27FC236}">
                <a16:creationId xmlns="" xmlns:a16="http://schemas.microsoft.com/office/drawing/2014/main" id="{3E7DF4B2-D667-426E-AA85-7A6C85442106}"/>
              </a:ext>
            </a:extLst>
          </p:cNvPr>
          <p:cNvSpPr/>
          <p:nvPr>
            <p:custDataLst>
              <p:tags r:id="rId8"/>
            </p:custDataLst>
          </p:nvPr>
        </p:nvSpPr>
        <p:spPr>
          <a:xfrm>
            <a:off x="63500" y="3361267"/>
            <a:ext cx="749300" cy="1392343"/>
          </a:xfrm>
          <a:prstGeom prst="rect">
            <a:avLst/>
          </a:prstGeom>
          <a:solidFill>
            <a:srgbClr val="FF0000">
              <a:alpha val="49804"/>
            </a:srgb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4" name="OTLSHAPE_SL_a6b291b9f3134548847ec52cf049f87b_HeaderRectangle">
            <a:extLst>
              <a:ext uri="{FF2B5EF4-FFF2-40B4-BE49-F238E27FC236}">
                <a16:creationId xmlns="" xmlns:a16="http://schemas.microsoft.com/office/drawing/2014/main" id="{B56E05F9-C635-4E88-9EEF-7A9E36485C4E}"/>
              </a:ext>
            </a:extLst>
          </p:cNvPr>
          <p:cNvSpPr/>
          <p:nvPr>
            <p:custDataLst>
              <p:tags r:id="rId9"/>
            </p:custDataLst>
          </p:nvPr>
        </p:nvSpPr>
        <p:spPr>
          <a:xfrm>
            <a:off x="63500" y="4817110"/>
            <a:ext cx="749300" cy="1003300"/>
          </a:xfrm>
          <a:prstGeom prst="rect">
            <a:avLst/>
          </a:prstGeom>
          <a:solidFill>
            <a:schemeClr val="accent1">
              <a:lumMod val="60000"/>
              <a:lumOff val="40000"/>
              <a:alpha val="49804"/>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TLSHAPE_SL_289bf47ff7d04780b5bda4d0e147a7d0_HeaderRectangle">
            <a:extLst>
              <a:ext uri="{FF2B5EF4-FFF2-40B4-BE49-F238E27FC236}">
                <a16:creationId xmlns="" xmlns:a16="http://schemas.microsoft.com/office/drawing/2014/main" id="{B88DFAF3-5022-4F35-AAA2-1AF6595671D6}"/>
              </a:ext>
            </a:extLst>
          </p:cNvPr>
          <p:cNvSpPr/>
          <p:nvPr>
            <p:custDataLst>
              <p:tags r:id="rId10"/>
            </p:custDataLst>
          </p:nvPr>
        </p:nvSpPr>
        <p:spPr>
          <a:xfrm>
            <a:off x="63500" y="5883910"/>
            <a:ext cx="749300" cy="762000"/>
          </a:xfrm>
          <a:prstGeom prst="rect">
            <a:avLst/>
          </a:prstGeom>
          <a:solidFill>
            <a:srgbClr val="FF0000">
              <a:alpha val="49804"/>
            </a:srgb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OTLSHAPE_G_00000000000000000000000000000000_ShapeBelow0">
            <a:extLst>
              <a:ext uri="{FF2B5EF4-FFF2-40B4-BE49-F238E27FC236}">
                <a16:creationId xmlns="" xmlns:a16="http://schemas.microsoft.com/office/drawing/2014/main" id="{85CF7363-126A-4C1A-A67F-471524242E5E}"/>
              </a:ext>
            </a:extLst>
          </p:cNvPr>
          <p:cNvCxnSpPr/>
          <p:nvPr>
            <p:custDataLst>
              <p:tags r:id="rId11"/>
            </p:custDataLst>
          </p:nvPr>
        </p:nvCxnSpPr>
        <p:spPr>
          <a:xfrm>
            <a:off x="3007437" y="1440180"/>
            <a:ext cx="0" cy="5205730"/>
          </a:xfrm>
          <a:prstGeom prst="line">
            <a:avLst/>
          </a:prstGeom>
          <a:ln w="8626" cap="flat" cmpd="sng" algn="ctr">
            <a:solidFill>
              <a:schemeClr val="dk1">
                <a:alpha val="1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OTLSHAPE_G_00000000000000000000000000000000_ShapeBelow1">
            <a:extLst>
              <a:ext uri="{FF2B5EF4-FFF2-40B4-BE49-F238E27FC236}">
                <a16:creationId xmlns="" xmlns:a16="http://schemas.microsoft.com/office/drawing/2014/main" id="{32931418-8FD4-4C98-8F38-368996F6D0FF}"/>
              </a:ext>
            </a:extLst>
          </p:cNvPr>
          <p:cNvCxnSpPr/>
          <p:nvPr>
            <p:custDataLst>
              <p:tags r:id="rId12"/>
            </p:custDataLst>
          </p:nvPr>
        </p:nvCxnSpPr>
        <p:spPr>
          <a:xfrm>
            <a:off x="5081508" y="1440180"/>
            <a:ext cx="0" cy="5205730"/>
          </a:xfrm>
          <a:prstGeom prst="line">
            <a:avLst/>
          </a:prstGeom>
          <a:ln w="8626" cap="flat" cmpd="sng" algn="ctr">
            <a:solidFill>
              <a:schemeClr val="dk1">
                <a:alpha val="1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OTLSHAPE_G_00000000000000000000000000000000_ShapeBelow2">
            <a:extLst>
              <a:ext uri="{FF2B5EF4-FFF2-40B4-BE49-F238E27FC236}">
                <a16:creationId xmlns="" xmlns:a16="http://schemas.microsoft.com/office/drawing/2014/main" id="{AF82692A-6124-4245-9780-3B01B3D37B3D}"/>
              </a:ext>
            </a:extLst>
          </p:cNvPr>
          <p:cNvCxnSpPr/>
          <p:nvPr>
            <p:custDataLst>
              <p:tags r:id="rId13"/>
            </p:custDataLst>
          </p:nvPr>
        </p:nvCxnSpPr>
        <p:spPr>
          <a:xfrm>
            <a:off x="7133036" y="1440180"/>
            <a:ext cx="0" cy="5205730"/>
          </a:xfrm>
          <a:prstGeom prst="line">
            <a:avLst/>
          </a:prstGeom>
          <a:ln w="8626" cap="flat" cmpd="sng" algn="ctr">
            <a:solidFill>
              <a:schemeClr val="dk1">
                <a:alpha val="1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OTLSHAPE_G_00000000000000000000000000000000_ShapeBelow3">
            <a:extLst>
              <a:ext uri="{FF2B5EF4-FFF2-40B4-BE49-F238E27FC236}">
                <a16:creationId xmlns="" xmlns:a16="http://schemas.microsoft.com/office/drawing/2014/main" id="{CE6D351B-48C2-424B-845D-19BE90DCE759}"/>
              </a:ext>
            </a:extLst>
          </p:cNvPr>
          <p:cNvCxnSpPr/>
          <p:nvPr>
            <p:custDataLst>
              <p:tags r:id="rId14"/>
            </p:custDataLst>
          </p:nvPr>
        </p:nvCxnSpPr>
        <p:spPr>
          <a:xfrm>
            <a:off x="9184563" y="1440180"/>
            <a:ext cx="0" cy="5205730"/>
          </a:xfrm>
          <a:prstGeom prst="line">
            <a:avLst/>
          </a:prstGeom>
          <a:ln w="8626" cap="flat" cmpd="sng" algn="ctr">
            <a:solidFill>
              <a:schemeClr val="dk1">
                <a:alpha val="14902"/>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OTLSHAPE_SLT_b73ad38723d84eb99574edc4c455c3b0_Shape">
            <a:extLst>
              <a:ext uri="{FF2B5EF4-FFF2-40B4-BE49-F238E27FC236}">
                <a16:creationId xmlns="" xmlns:a16="http://schemas.microsoft.com/office/drawing/2014/main" id="{5932E4DB-D253-4E31-A82D-783AD494D9EF}"/>
              </a:ext>
            </a:extLst>
          </p:cNvPr>
          <p:cNvSpPr/>
          <p:nvPr>
            <p:custDataLst>
              <p:tags r:id="rId15"/>
            </p:custDataLst>
          </p:nvPr>
        </p:nvSpPr>
        <p:spPr>
          <a:xfrm>
            <a:off x="6714027" y="2224773"/>
            <a:ext cx="2340470" cy="245800"/>
          </a:xfrm>
          <a:prstGeom prst="roundRect">
            <a:avLst/>
          </a:prstGeom>
          <a:solidFill>
            <a:schemeClr val="accent3">
              <a:lumMod val="40000"/>
              <a:lumOff val="6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TLSHAPE_SLT_5f80df6430964df28eaae672b3613460_Shape">
            <a:extLst>
              <a:ext uri="{FF2B5EF4-FFF2-40B4-BE49-F238E27FC236}">
                <a16:creationId xmlns="" xmlns:a16="http://schemas.microsoft.com/office/drawing/2014/main" id="{8BB8B4F1-7AA6-4BF0-8267-6B0AE5CA7A7C}"/>
              </a:ext>
            </a:extLst>
          </p:cNvPr>
          <p:cNvSpPr/>
          <p:nvPr>
            <p:custDataLst>
              <p:tags r:id="rId16"/>
            </p:custDataLst>
          </p:nvPr>
        </p:nvSpPr>
        <p:spPr>
          <a:xfrm>
            <a:off x="2384517" y="2530265"/>
            <a:ext cx="1568496" cy="467557"/>
          </a:xfrm>
          <a:prstGeom prst="roundRect">
            <a:avLst/>
          </a:prstGeom>
          <a:solidFill>
            <a:srgbClr val="C00000"/>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TLSHAPE_SLT_e29fb8690b6043e6b8b49ec05b550ba3_Shape">
            <a:extLst>
              <a:ext uri="{FF2B5EF4-FFF2-40B4-BE49-F238E27FC236}">
                <a16:creationId xmlns="" xmlns:a16="http://schemas.microsoft.com/office/drawing/2014/main" id="{9A477AD3-B119-402E-8E76-EABF59C9A5EC}"/>
              </a:ext>
            </a:extLst>
          </p:cNvPr>
          <p:cNvSpPr/>
          <p:nvPr>
            <p:custDataLst>
              <p:tags r:id="rId17"/>
            </p:custDataLst>
          </p:nvPr>
        </p:nvSpPr>
        <p:spPr>
          <a:xfrm>
            <a:off x="7824498" y="3056467"/>
            <a:ext cx="2758925" cy="203200"/>
          </a:xfrm>
          <a:prstGeom prst="chevron">
            <a:avLst/>
          </a:prstGeom>
          <a:solidFill>
            <a:schemeClr val="accent3">
              <a:lumMod val="40000"/>
              <a:lumOff val="6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OTLSHAPE_SLT_76255002f5184bd182c82aba681ff4da_Shape">
            <a:extLst>
              <a:ext uri="{FF2B5EF4-FFF2-40B4-BE49-F238E27FC236}">
                <a16:creationId xmlns="" xmlns:a16="http://schemas.microsoft.com/office/drawing/2014/main" id="{295DCDCD-28AA-4C81-B552-28828B25E65C}"/>
              </a:ext>
            </a:extLst>
          </p:cNvPr>
          <p:cNvSpPr/>
          <p:nvPr>
            <p:custDataLst>
              <p:tags r:id="rId18"/>
            </p:custDataLst>
          </p:nvPr>
        </p:nvSpPr>
        <p:spPr>
          <a:xfrm>
            <a:off x="8555737" y="3640667"/>
            <a:ext cx="2634682" cy="197426"/>
          </a:xfrm>
          <a:prstGeom prst="chevron">
            <a:avLst/>
          </a:prstGeom>
          <a:solidFill>
            <a:schemeClr val="accent3">
              <a:lumMod val="40000"/>
              <a:lumOff val="60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OTLSHAPE_SLT_7b49690012f9431fa579863039774321_Shape">
            <a:extLst>
              <a:ext uri="{FF2B5EF4-FFF2-40B4-BE49-F238E27FC236}">
                <a16:creationId xmlns="" xmlns:a16="http://schemas.microsoft.com/office/drawing/2014/main" id="{5B2BC97F-A100-45D4-8266-1AD2E7AF9B68}"/>
              </a:ext>
            </a:extLst>
          </p:cNvPr>
          <p:cNvSpPr/>
          <p:nvPr>
            <p:custDataLst>
              <p:tags r:id="rId19"/>
            </p:custDataLst>
          </p:nvPr>
        </p:nvSpPr>
        <p:spPr>
          <a:xfrm>
            <a:off x="2887400" y="3634893"/>
            <a:ext cx="2311400" cy="203200"/>
          </a:xfrm>
          <a:prstGeom prst="chevron">
            <a:avLst/>
          </a:prstGeom>
          <a:solidFill>
            <a:srgbClr val="FF0000"/>
          </a:solidFill>
          <a:ln w="12700" cap="flat" cmpd="sng" algn="ctr">
            <a:solidFill>
              <a:srgbClr val="FF0000"/>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TLSHAPE_SLT_e4cbea8a20574bc2be24a37a5d11c7f3_Shape">
            <a:extLst>
              <a:ext uri="{FF2B5EF4-FFF2-40B4-BE49-F238E27FC236}">
                <a16:creationId xmlns="" xmlns:a16="http://schemas.microsoft.com/office/drawing/2014/main" id="{B12DAFFA-D5F3-4FEE-8A18-65C6DAA7F934}"/>
              </a:ext>
            </a:extLst>
          </p:cNvPr>
          <p:cNvSpPr/>
          <p:nvPr>
            <p:custDataLst>
              <p:tags r:id="rId20"/>
            </p:custDataLst>
          </p:nvPr>
        </p:nvSpPr>
        <p:spPr>
          <a:xfrm>
            <a:off x="3712478" y="4512319"/>
            <a:ext cx="2122586" cy="177532"/>
          </a:xfrm>
          <a:prstGeom prst="roundRect">
            <a:avLst/>
          </a:prstGeom>
          <a:solidFill>
            <a:srgbClr val="FF0000"/>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TLSHAPE_SLT_4850e451315d454480d4f5e83e7fbf8a_Shape">
            <a:extLst>
              <a:ext uri="{FF2B5EF4-FFF2-40B4-BE49-F238E27FC236}">
                <a16:creationId xmlns="" xmlns:a16="http://schemas.microsoft.com/office/drawing/2014/main" id="{79831678-E107-4502-87E0-30D2EEC0820C}"/>
              </a:ext>
            </a:extLst>
          </p:cNvPr>
          <p:cNvSpPr/>
          <p:nvPr>
            <p:custDataLst>
              <p:tags r:id="rId21"/>
            </p:custDataLst>
          </p:nvPr>
        </p:nvSpPr>
        <p:spPr>
          <a:xfrm>
            <a:off x="7116621" y="4161367"/>
            <a:ext cx="1804842" cy="203201"/>
          </a:xfrm>
          <a:prstGeom prst="roundRect">
            <a:avLst/>
          </a:prstGeom>
          <a:solidFill>
            <a:srgbClr val="FF0000"/>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TLSHAPE_SLT_fa7160ae8db649c4a586c26722e094ca_Shape">
            <a:extLst>
              <a:ext uri="{FF2B5EF4-FFF2-40B4-BE49-F238E27FC236}">
                <a16:creationId xmlns="" xmlns:a16="http://schemas.microsoft.com/office/drawing/2014/main" id="{7D6085F5-FC26-4859-8202-DC743C547DE9}"/>
              </a:ext>
            </a:extLst>
          </p:cNvPr>
          <p:cNvSpPr/>
          <p:nvPr>
            <p:custDataLst>
              <p:tags r:id="rId22"/>
            </p:custDataLst>
          </p:nvPr>
        </p:nvSpPr>
        <p:spPr>
          <a:xfrm>
            <a:off x="6668798" y="4922972"/>
            <a:ext cx="2311400" cy="203200"/>
          </a:xfrm>
          <a:prstGeom prst="chevron">
            <a:avLst/>
          </a:prstGeom>
          <a:solidFill>
            <a:srgbClr val="E3741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OTLSHAPE_SLT_8977120edb6b40b492b0ae0f5a477737_Shape">
            <a:extLst>
              <a:ext uri="{FF2B5EF4-FFF2-40B4-BE49-F238E27FC236}">
                <a16:creationId xmlns="" xmlns:a16="http://schemas.microsoft.com/office/drawing/2014/main" id="{899CC3A1-59A0-4CBF-891C-EDA3D8A936E5}"/>
              </a:ext>
            </a:extLst>
          </p:cNvPr>
          <p:cNvSpPr/>
          <p:nvPr>
            <p:custDataLst>
              <p:tags r:id="rId23"/>
            </p:custDataLst>
          </p:nvPr>
        </p:nvSpPr>
        <p:spPr>
          <a:xfrm>
            <a:off x="3809832" y="4940470"/>
            <a:ext cx="2362200" cy="203200"/>
          </a:xfrm>
          <a:prstGeom prst="roundRect">
            <a:avLst/>
          </a:prstGeom>
          <a:solidFill>
            <a:srgbClr val="E3741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TLSHAPE_SLT_b3b24f30dd09423f88609133eedceb09_Shape">
            <a:extLst>
              <a:ext uri="{FF2B5EF4-FFF2-40B4-BE49-F238E27FC236}">
                <a16:creationId xmlns="" xmlns:a16="http://schemas.microsoft.com/office/drawing/2014/main" id="{949C4B6E-438D-49EA-B940-E6ABA9055DCC}"/>
              </a:ext>
            </a:extLst>
          </p:cNvPr>
          <p:cNvSpPr/>
          <p:nvPr>
            <p:custDataLst>
              <p:tags r:id="rId24"/>
            </p:custDataLst>
          </p:nvPr>
        </p:nvSpPr>
        <p:spPr>
          <a:xfrm>
            <a:off x="1767503" y="5337810"/>
            <a:ext cx="3175000" cy="203200"/>
          </a:xfrm>
          <a:prstGeom prst="chevron">
            <a:avLst/>
          </a:prstGeom>
          <a:solidFill>
            <a:srgbClr val="E3741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8" name="OTLSHAPE_SLT_ce0ca17e04854e11bf2b856944de1687_Shape">
            <a:extLst>
              <a:ext uri="{FF2B5EF4-FFF2-40B4-BE49-F238E27FC236}">
                <a16:creationId xmlns="" xmlns:a16="http://schemas.microsoft.com/office/drawing/2014/main" id="{3CA20A62-51CC-4705-A08D-BFFB5DA08D44}"/>
              </a:ext>
            </a:extLst>
          </p:cNvPr>
          <p:cNvSpPr/>
          <p:nvPr>
            <p:custDataLst>
              <p:tags r:id="rId25"/>
            </p:custDataLst>
          </p:nvPr>
        </p:nvSpPr>
        <p:spPr>
          <a:xfrm>
            <a:off x="4450269" y="6163310"/>
            <a:ext cx="2413000" cy="203200"/>
          </a:xfrm>
          <a:prstGeom prst="chevron">
            <a:avLst/>
          </a:prstGeom>
          <a:solidFill>
            <a:schemeClr val="accent2"/>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4" name="OTLSHAPE_SLT_7b84b718e11f4f268861d3782ad6ec3d_Shape">
            <a:extLst>
              <a:ext uri="{FF2B5EF4-FFF2-40B4-BE49-F238E27FC236}">
                <a16:creationId xmlns="" xmlns:a16="http://schemas.microsoft.com/office/drawing/2014/main" id="{9A32399E-6C42-4D59-A024-5378BC5D3E09}"/>
              </a:ext>
            </a:extLst>
          </p:cNvPr>
          <p:cNvSpPr/>
          <p:nvPr>
            <p:custDataLst>
              <p:tags r:id="rId26"/>
            </p:custDataLst>
          </p:nvPr>
        </p:nvSpPr>
        <p:spPr>
          <a:xfrm>
            <a:off x="1132161" y="6408251"/>
            <a:ext cx="2387600" cy="203200"/>
          </a:xfrm>
          <a:prstGeom prst="chevron">
            <a:avLst/>
          </a:prstGeom>
          <a:solidFill>
            <a:schemeClr val="accent2"/>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OTLSHAPE_SLT_e29fb8690b6043e6b8b49ec05b550ba3_ShapePercentage">
            <a:extLst>
              <a:ext uri="{FF2B5EF4-FFF2-40B4-BE49-F238E27FC236}">
                <a16:creationId xmlns="" xmlns:a16="http://schemas.microsoft.com/office/drawing/2014/main" id="{2BF841E9-C83D-42A9-BA9D-9C828314A63E}"/>
              </a:ext>
            </a:extLst>
          </p:cNvPr>
          <p:cNvSpPr/>
          <p:nvPr>
            <p:custDataLst>
              <p:tags r:id="rId27"/>
            </p:custDataLst>
          </p:nvPr>
        </p:nvSpPr>
        <p:spPr>
          <a:xfrm>
            <a:off x="7809364" y="3056467"/>
            <a:ext cx="1638300" cy="203200"/>
          </a:xfrm>
          <a:prstGeom prst="chevron">
            <a:avLst/>
          </a:prstGeom>
          <a:solidFill>
            <a:srgbClr val="C00000">
              <a:alpha val="34902"/>
            </a:srgb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TLSHAPE_SL_7c21b9d0849c4bca94c2f6458ca272ef_Header">
            <a:extLst>
              <a:ext uri="{FF2B5EF4-FFF2-40B4-BE49-F238E27FC236}">
                <a16:creationId xmlns="" xmlns:a16="http://schemas.microsoft.com/office/drawing/2014/main" id="{63D5D7D0-0A1E-439D-9F17-0CB7871508C3}"/>
              </a:ext>
            </a:extLst>
          </p:cNvPr>
          <p:cNvSpPr txBox="1"/>
          <p:nvPr>
            <p:custDataLst>
              <p:tags r:id="rId28"/>
            </p:custDataLst>
          </p:nvPr>
        </p:nvSpPr>
        <p:spPr>
          <a:xfrm>
            <a:off x="63500" y="2377546"/>
            <a:ext cx="749300" cy="186055"/>
          </a:xfrm>
          <a:prstGeom prst="rect">
            <a:avLst/>
          </a:prstGeom>
          <a:noFill/>
        </p:spPr>
        <p:txBody>
          <a:bodyPr vert="horz" wrap="square" lIns="0" tIns="0" rIns="0" bIns="0" rtlCol="0" anchor="ctr" anchorCtr="0">
            <a:noAutofit/>
          </a:bodyPr>
          <a:lstStyle/>
          <a:p>
            <a:pPr algn="ctr"/>
            <a:r>
              <a:rPr lang="en-US" sz="1200" dirty="0" smtClean="0">
                <a:solidFill>
                  <a:schemeClr val="dk1"/>
                </a:solidFill>
                <a:latin typeface="Calibri" panose="020F0502020204030204" pitchFamily="34" charset="0"/>
              </a:rPr>
              <a:t>Documents</a:t>
            </a:r>
            <a:endParaRPr lang="en-US" sz="1200" dirty="0">
              <a:solidFill>
                <a:schemeClr val="dk1"/>
              </a:solidFill>
              <a:latin typeface="Calibri" panose="020F0502020204030204" pitchFamily="34" charset="0"/>
            </a:endParaRPr>
          </a:p>
        </p:txBody>
      </p:sp>
      <p:sp>
        <p:nvSpPr>
          <p:cNvPr id="22" name="OTLSHAPE_SL_d9a7df2045804d9cb17247706c303bca_Header">
            <a:extLst>
              <a:ext uri="{FF2B5EF4-FFF2-40B4-BE49-F238E27FC236}">
                <a16:creationId xmlns="" xmlns:a16="http://schemas.microsoft.com/office/drawing/2014/main" id="{CFDFFF43-F1C0-4B95-B9BB-B64BDC35057C}"/>
              </a:ext>
            </a:extLst>
          </p:cNvPr>
          <p:cNvSpPr txBox="1"/>
          <p:nvPr>
            <p:custDataLst>
              <p:tags r:id="rId29"/>
            </p:custDataLst>
          </p:nvPr>
        </p:nvSpPr>
        <p:spPr>
          <a:xfrm>
            <a:off x="82176" y="3756037"/>
            <a:ext cx="711947" cy="564240"/>
          </a:xfrm>
          <a:prstGeom prst="rect">
            <a:avLst/>
          </a:prstGeom>
          <a:noFill/>
        </p:spPr>
        <p:txBody>
          <a:bodyPr vert="horz" wrap="square" lIns="0" tIns="0" rIns="0" bIns="0" rtlCol="0" anchor="ctr" anchorCtr="0">
            <a:noAutofit/>
          </a:bodyPr>
          <a:lstStyle/>
          <a:p>
            <a:pPr algn="ctr"/>
            <a:r>
              <a:rPr lang="en-US" sz="1200" dirty="0" smtClean="0">
                <a:latin typeface="Calibri" panose="020F0502020204030204" pitchFamily="34" charset="0"/>
              </a:rPr>
              <a:t>Delivery &amp;</a:t>
            </a:r>
          </a:p>
          <a:p>
            <a:pPr algn="ctr"/>
            <a:r>
              <a:rPr lang="en-US" sz="1200" dirty="0" smtClean="0">
                <a:latin typeface="Calibri" panose="020F0502020204030204" pitchFamily="34" charset="0"/>
              </a:rPr>
              <a:t>Features</a:t>
            </a:r>
            <a:endParaRPr lang="en-US" sz="1200" dirty="0">
              <a:latin typeface="Calibri" panose="020F0502020204030204" pitchFamily="34" charset="0"/>
            </a:endParaRPr>
          </a:p>
        </p:txBody>
      </p:sp>
      <p:sp>
        <p:nvSpPr>
          <p:cNvPr id="25" name="OTLSHAPE_SL_a6b291b9f3134548847ec52cf049f87b_Header">
            <a:extLst>
              <a:ext uri="{FF2B5EF4-FFF2-40B4-BE49-F238E27FC236}">
                <a16:creationId xmlns="" xmlns:a16="http://schemas.microsoft.com/office/drawing/2014/main" id="{E7904867-8E9E-4C60-89CE-B600EB9C8968}"/>
              </a:ext>
            </a:extLst>
          </p:cNvPr>
          <p:cNvSpPr txBox="1"/>
          <p:nvPr>
            <p:custDataLst>
              <p:tags r:id="rId30"/>
            </p:custDataLst>
          </p:nvPr>
        </p:nvSpPr>
        <p:spPr>
          <a:xfrm>
            <a:off x="63500" y="5225733"/>
            <a:ext cx="749300" cy="186055"/>
          </a:xfrm>
          <a:prstGeom prst="rect">
            <a:avLst/>
          </a:prstGeom>
          <a:noFill/>
        </p:spPr>
        <p:txBody>
          <a:bodyPr vert="horz" wrap="square" lIns="0" tIns="0" rIns="0" bIns="0" rtlCol="0" anchor="ctr" anchorCtr="0">
            <a:noAutofit/>
          </a:bodyPr>
          <a:lstStyle/>
          <a:p>
            <a:pPr algn="ctr"/>
            <a:r>
              <a:rPr lang="en-US" sz="1200" dirty="0" smtClean="0">
                <a:latin typeface="Calibri" panose="020F0502020204030204" pitchFamily="34" charset="0"/>
              </a:rPr>
              <a:t>Risk Mgt</a:t>
            </a:r>
            <a:endParaRPr lang="en-US" sz="1200" dirty="0">
              <a:latin typeface="Calibri" panose="020F0502020204030204" pitchFamily="34" charset="0"/>
            </a:endParaRPr>
          </a:p>
        </p:txBody>
      </p:sp>
      <p:sp>
        <p:nvSpPr>
          <p:cNvPr id="28" name="OTLSHAPE_SL_289bf47ff7d04780b5bda4d0e147a7d0_Header">
            <a:extLst>
              <a:ext uri="{FF2B5EF4-FFF2-40B4-BE49-F238E27FC236}">
                <a16:creationId xmlns="" xmlns:a16="http://schemas.microsoft.com/office/drawing/2014/main" id="{26EB0043-B7A4-49CA-AD09-548FE65E6004}"/>
              </a:ext>
            </a:extLst>
          </p:cNvPr>
          <p:cNvSpPr txBox="1"/>
          <p:nvPr>
            <p:custDataLst>
              <p:tags r:id="rId31"/>
            </p:custDataLst>
          </p:nvPr>
        </p:nvSpPr>
        <p:spPr>
          <a:xfrm>
            <a:off x="73282" y="6086623"/>
            <a:ext cx="749300" cy="419587"/>
          </a:xfrm>
          <a:prstGeom prst="rect">
            <a:avLst/>
          </a:prstGeom>
          <a:noFill/>
        </p:spPr>
        <p:txBody>
          <a:bodyPr vert="horz" wrap="square" lIns="0" tIns="0" rIns="0" bIns="0" rtlCol="0" anchor="ctr" anchorCtr="0">
            <a:noAutofit/>
          </a:bodyPr>
          <a:lstStyle/>
          <a:p>
            <a:pPr algn="ctr"/>
            <a:r>
              <a:rPr lang="en-US" sz="1200" dirty="0" smtClean="0">
                <a:latin typeface="Calibri" panose="020F0502020204030204" pitchFamily="34" charset="0"/>
              </a:rPr>
              <a:t>Testing &amp; </a:t>
            </a:r>
          </a:p>
          <a:p>
            <a:pPr algn="ctr"/>
            <a:r>
              <a:rPr lang="en-US" sz="1200" dirty="0" smtClean="0">
                <a:latin typeface="Calibri" panose="020F0502020204030204" pitchFamily="34" charset="0"/>
              </a:rPr>
              <a:t>Hypercare</a:t>
            </a:r>
            <a:endParaRPr lang="en-US" sz="1200" dirty="0">
              <a:latin typeface="Calibri" panose="020F0502020204030204" pitchFamily="34" charset="0"/>
            </a:endParaRPr>
          </a:p>
        </p:txBody>
      </p:sp>
      <p:sp>
        <p:nvSpPr>
          <p:cNvPr id="6" name="OTLSHAPE_TB_00000000000000000000000000000000_TodayMarkerShape">
            <a:extLst>
              <a:ext uri="{FF2B5EF4-FFF2-40B4-BE49-F238E27FC236}">
                <a16:creationId xmlns="" xmlns:a16="http://schemas.microsoft.com/office/drawing/2014/main" id="{1E579F3F-368D-432D-8DBC-7BC487121331}"/>
              </a:ext>
            </a:extLst>
          </p:cNvPr>
          <p:cNvSpPr/>
          <p:nvPr>
            <p:custDataLst>
              <p:tags r:id="rId32"/>
            </p:custDataLst>
          </p:nvPr>
        </p:nvSpPr>
        <p:spPr>
          <a:xfrm flipV="1">
            <a:off x="2645103" y="932180"/>
            <a:ext cx="114300" cy="127000"/>
          </a:xfrm>
          <a:prstGeom prst="triangle">
            <a:avLst/>
          </a:prstGeom>
          <a:solidFill>
            <a:srgbClr val="73737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TLSHAPE_TB_00000000000000000000000000000000_TodayMarkerText">
            <a:extLst>
              <a:ext uri="{FF2B5EF4-FFF2-40B4-BE49-F238E27FC236}">
                <a16:creationId xmlns="" xmlns:a16="http://schemas.microsoft.com/office/drawing/2014/main" id="{FD6A7150-C73F-4314-AEC2-FE0C1B4ED80E}"/>
              </a:ext>
            </a:extLst>
          </p:cNvPr>
          <p:cNvSpPr txBox="1"/>
          <p:nvPr>
            <p:custDataLst>
              <p:tags r:id="rId33"/>
            </p:custDataLst>
          </p:nvPr>
        </p:nvSpPr>
        <p:spPr>
          <a:xfrm>
            <a:off x="2483250" y="678498"/>
            <a:ext cx="368300" cy="186055"/>
          </a:xfrm>
          <a:prstGeom prst="rect">
            <a:avLst/>
          </a:prstGeom>
          <a:noFill/>
        </p:spPr>
        <p:txBody>
          <a:bodyPr vert="horz" wrap="none" lIns="0" tIns="0" rIns="0" bIns="0" rtlCol="0" anchor="ctr" anchorCtr="0">
            <a:spAutoFit/>
          </a:bodyPr>
          <a:lstStyle/>
          <a:p>
            <a:pPr algn="ctr"/>
            <a:r>
              <a:rPr lang="en-US" sz="1200" spc="-12" dirty="0">
                <a:solidFill>
                  <a:schemeClr val="dk1"/>
                </a:solidFill>
                <a:latin typeface="Calibri" panose="020F0502020204030204" pitchFamily="34" charset="0"/>
              </a:rPr>
              <a:t>Today</a:t>
            </a:r>
          </a:p>
        </p:txBody>
      </p:sp>
      <p:sp>
        <p:nvSpPr>
          <p:cNvPr id="8" name="OTLSHAPE_TB_00000000000000000000000000000000_TimescaleInterval1">
            <a:extLst>
              <a:ext uri="{FF2B5EF4-FFF2-40B4-BE49-F238E27FC236}">
                <a16:creationId xmlns="" xmlns:a16="http://schemas.microsoft.com/office/drawing/2014/main" id="{FAA145D6-9D30-4EE6-AE30-0996DC44E99C}"/>
              </a:ext>
            </a:extLst>
          </p:cNvPr>
          <p:cNvSpPr txBox="1"/>
          <p:nvPr>
            <p:custDataLst>
              <p:tags r:id="rId34"/>
            </p:custDataLst>
          </p:nvPr>
        </p:nvSpPr>
        <p:spPr>
          <a:xfrm>
            <a:off x="996865" y="1148080"/>
            <a:ext cx="211596" cy="203200"/>
          </a:xfrm>
          <a:prstGeom prst="rect">
            <a:avLst/>
          </a:prstGeom>
          <a:noFill/>
        </p:spPr>
        <p:txBody>
          <a:bodyPr vert="horz" wrap="none" lIns="0" tIns="0" rIns="0" bIns="0" rtlCol="0" anchor="ctr" anchorCtr="0">
            <a:noAutofit/>
          </a:bodyPr>
          <a:lstStyle/>
          <a:p>
            <a:r>
              <a:rPr lang="en-US" sz="1400" spc="-30" dirty="0" smtClean="0">
                <a:solidFill>
                  <a:schemeClr val="dk1"/>
                </a:solidFill>
                <a:latin typeface="Calibri" panose="020F0502020204030204" pitchFamily="34" charset="0"/>
              </a:rPr>
              <a:t>Q1 2020</a:t>
            </a:r>
            <a:endParaRPr lang="en-US" sz="1400" spc="-30" dirty="0">
              <a:solidFill>
                <a:schemeClr val="dk1"/>
              </a:solidFill>
              <a:latin typeface="Calibri" panose="020F0502020204030204" pitchFamily="34" charset="0"/>
            </a:endParaRPr>
          </a:p>
        </p:txBody>
      </p:sp>
      <p:sp>
        <p:nvSpPr>
          <p:cNvPr id="10" name="OTLSHAPE_TB_00000000000000000000000000000000_TimescaleInterval2">
            <a:extLst>
              <a:ext uri="{FF2B5EF4-FFF2-40B4-BE49-F238E27FC236}">
                <a16:creationId xmlns="" xmlns:a16="http://schemas.microsoft.com/office/drawing/2014/main" id="{3CB447A3-0921-4DF4-B42F-6FEA86646024}"/>
              </a:ext>
            </a:extLst>
          </p:cNvPr>
          <p:cNvSpPr txBox="1"/>
          <p:nvPr>
            <p:custDataLst>
              <p:tags r:id="rId35"/>
            </p:custDataLst>
          </p:nvPr>
        </p:nvSpPr>
        <p:spPr>
          <a:xfrm>
            <a:off x="3070937" y="1148080"/>
            <a:ext cx="211596" cy="203200"/>
          </a:xfrm>
          <a:prstGeom prst="rect">
            <a:avLst/>
          </a:prstGeom>
          <a:noFill/>
        </p:spPr>
        <p:txBody>
          <a:bodyPr vert="horz" wrap="none" lIns="0" tIns="0" rIns="0" bIns="0" rtlCol="0" anchor="ctr" anchorCtr="0">
            <a:noAutofit/>
          </a:bodyPr>
          <a:lstStyle/>
          <a:p>
            <a:r>
              <a:rPr lang="en-US" sz="1400" spc="-30" dirty="0" smtClean="0">
                <a:solidFill>
                  <a:schemeClr val="dk1"/>
                </a:solidFill>
                <a:latin typeface="Calibri" panose="020F0502020204030204" pitchFamily="34" charset="0"/>
              </a:rPr>
              <a:t>Q2</a:t>
            </a:r>
            <a:endParaRPr lang="en-US" sz="1400" spc="-30" dirty="0">
              <a:solidFill>
                <a:schemeClr val="dk1"/>
              </a:solidFill>
              <a:latin typeface="Calibri" panose="020F0502020204030204" pitchFamily="34" charset="0"/>
            </a:endParaRPr>
          </a:p>
        </p:txBody>
      </p:sp>
      <p:sp>
        <p:nvSpPr>
          <p:cNvPr id="12" name="OTLSHAPE_TB_00000000000000000000000000000000_TimescaleInterval3">
            <a:extLst>
              <a:ext uri="{FF2B5EF4-FFF2-40B4-BE49-F238E27FC236}">
                <a16:creationId xmlns="" xmlns:a16="http://schemas.microsoft.com/office/drawing/2014/main" id="{6DDE6CE8-6390-4132-81A9-A8F0C99D45D4}"/>
              </a:ext>
            </a:extLst>
          </p:cNvPr>
          <p:cNvSpPr txBox="1"/>
          <p:nvPr>
            <p:custDataLst>
              <p:tags r:id="rId36"/>
            </p:custDataLst>
          </p:nvPr>
        </p:nvSpPr>
        <p:spPr>
          <a:xfrm>
            <a:off x="5145007" y="1130059"/>
            <a:ext cx="640691" cy="276776"/>
          </a:xfrm>
          <a:prstGeom prst="rect">
            <a:avLst/>
          </a:prstGeom>
          <a:noFill/>
        </p:spPr>
        <p:txBody>
          <a:bodyPr vert="horz" wrap="none" lIns="0" tIns="0" rIns="0" bIns="0" rtlCol="0" anchor="ctr" anchorCtr="0">
            <a:noAutofit/>
          </a:bodyPr>
          <a:lstStyle/>
          <a:p>
            <a:r>
              <a:rPr lang="en-US" sz="1400" spc="-30" dirty="0" smtClean="0">
                <a:solidFill>
                  <a:schemeClr val="dk1"/>
                </a:solidFill>
                <a:latin typeface="Calibri" panose="020F0502020204030204" pitchFamily="34" charset="0"/>
              </a:rPr>
              <a:t>Q1 2021</a:t>
            </a:r>
            <a:endParaRPr lang="en-US" sz="1400" spc="-30" dirty="0">
              <a:solidFill>
                <a:schemeClr val="dk1"/>
              </a:solidFill>
              <a:latin typeface="Calibri" panose="020F0502020204030204" pitchFamily="34" charset="0"/>
            </a:endParaRPr>
          </a:p>
        </p:txBody>
      </p:sp>
      <p:sp>
        <p:nvSpPr>
          <p:cNvPr id="14" name="OTLSHAPE_TB_00000000000000000000000000000000_TimescaleInterval4">
            <a:extLst>
              <a:ext uri="{FF2B5EF4-FFF2-40B4-BE49-F238E27FC236}">
                <a16:creationId xmlns="" xmlns:a16="http://schemas.microsoft.com/office/drawing/2014/main" id="{47BDCADF-1F30-4396-A527-5516F720530F}"/>
              </a:ext>
            </a:extLst>
          </p:cNvPr>
          <p:cNvSpPr txBox="1"/>
          <p:nvPr>
            <p:custDataLst>
              <p:tags r:id="rId37"/>
            </p:custDataLst>
          </p:nvPr>
        </p:nvSpPr>
        <p:spPr>
          <a:xfrm>
            <a:off x="7196536" y="1148080"/>
            <a:ext cx="211596" cy="203200"/>
          </a:xfrm>
          <a:prstGeom prst="rect">
            <a:avLst/>
          </a:prstGeom>
          <a:noFill/>
        </p:spPr>
        <p:txBody>
          <a:bodyPr vert="horz" wrap="none" lIns="0" tIns="0" rIns="0" bIns="0" rtlCol="0" anchor="ctr" anchorCtr="0">
            <a:noAutofit/>
          </a:bodyPr>
          <a:lstStyle/>
          <a:p>
            <a:r>
              <a:rPr lang="en-US" sz="1400" spc="-30" dirty="0" smtClean="0">
                <a:solidFill>
                  <a:schemeClr val="dk1"/>
                </a:solidFill>
                <a:latin typeface="Calibri" panose="020F0502020204030204" pitchFamily="34" charset="0"/>
              </a:rPr>
              <a:t>Q2</a:t>
            </a:r>
            <a:endParaRPr lang="en-US" sz="1400" spc="-30" dirty="0">
              <a:solidFill>
                <a:schemeClr val="dk1"/>
              </a:solidFill>
              <a:latin typeface="Calibri" panose="020F0502020204030204" pitchFamily="34" charset="0"/>
            </a:endParaRPr>
          </a:p>
        </p:txBody>
      </p:sp>
      <p:sp>
        <p:nvSpPr>
          <p:cNvPr id="16" name="OTLSHAPE_TB_00000000000000000000000000000000_TimescaleInterval5">
            <a:extLst>
              <a:ext uri="{FF2B5EF4-FFF2-40B4-BE49-F238E27FC236}">
                <a16:creationId xmlns="" xmlns:a16="http://schemas.microsoft.com/office/drawing/2014/main" id="{086E125A-837E-4F33-8DF2-D670223A7DFD}"/>
              </a:ext>
            </a:extLst>
          </p:cNvPr>
          <p:cNvSpPr txBox="1"/>
          <p:nvPr>
            <p:custDataLst>
              <p:tags r:id="rId38"/>
            </p:custDataLst>
          </p:nvPr>
        </p:nvSpPr>
        <p:spPr>
          <a:xfrm>
            <a:off x="9248062" y="1148080"/>
            <a:ext cx="606001" cy="200576"/>
          </a:xfrm>
          <a:prstGeom prst="rect">
            <a:avLst/>
          </a:prstGeom>
          <a:noFill/>
        </p:spPr>
        <p:txBody>
          <a:bodyPr vert="horz" wrap="none" lIns="0" tIns="0" rIns="0" bIns="0" rtlCol="0" anchor="ctr" anchorCtr="0">
            <a:noAutofit/>
          </a:bodyPr>
          <a:lstStyle/>
          <a:p>
            <a:r>
              <a:rPr lang="en-US" sz="1400" spc="-30" dirty="0" smtClean="0">
                <a:solidFill>
                  <a:schemeClr val="dk1"/>
                </a:solidFill>
                <a:latin typeface="Calibri" panose="020F0502020204030204" pitchFamily="34" charset="0"/>
              </a:rPr>
              <a:t>Q1 2022</a:t>
            </a:r>
            <a:endParaRPr lang="en-US" sz="1400" spc="-30" dirty="0">
              <a:solidFill>
                <a:schemeClr val="dk1"/>
              </a:solidFill>
              <a:latin typeface="Calibri" panose="020F0502020204030204" pitchFamily="34" charset="0"/>
            </a:endParaRPr>
          </a:p>
        </p:txBody>
      </p:sp>
      <p:sp>
        <p:nvSpPr>
          <p:cNvPr id="39" name="OTLSHAPE_SLT_b73ad38723d84eb99574edc4c455c3b0_Title">
            <a:extLst>
              <a:ext uri="{FF2B5EF4-FFF2-40B4-BE49-F238E27FC236}">
                <a16:creationId xmlns="" xmlns:a16="http://schemas.microsoft.com/office/drawing/2014/main" id="{05AC0117-DF07-4AF8-9CC8-A560A7EC3070}"/>
              </a:ext>
            </a:extLst>
          </p:cNvPr>
          <p:cNvSpPr txBox="1"/>
          <p:nvPr>
            <p:custDataLst>
              <p:tags r:id="rId39"/>
            </p:custDataLst>
          </p:nvPr>
        </p:nvSpPr>
        <p:spPr>
          <a:xfrm>
            <a:off x="6907383" y="2241224"/>
            <a:ext cx="2100028" cy="212917"/>
          </a:xfrm>
          <a:prstGeom prst="rect">
            <a:avLst/>
          </a:prstGeom>
          <a:noFill/>
        </p:spPr>
        <p:txBody>
          <a:bodyPr vert="horz" wrap="square" lIns="0" tIns="0" rIns="0" bIns="0" rtlCol="0" anchor="ctr" anchorCtr="0">
            <a:noAutofit/>
          </a:bodyPr>
          <a:lstStyle/>
          <a:p>
            <a:pPr algn="ctr"/>
            <a:r>
              <a:rPr lang="en-US" sz="1100" spc="-4" dirty="0" smtClean="0">
                <a:solidFill>
                  <a:schemeClr val="lt1"/>
                </a:solidFill>
                <a:latin typeface="Calibri" panose="020F0502020204030204" pitchFamily="34" charset="0"/>
              </a:rPr>
              <a:t>App Project Models/Project Quote </a:t>
            </a:r>
            <a:endParaRPr lang="en-US" sz="1100" spc="-4" dirty="0">
              <a:solidFill>
                <a:schemeClr val="lt1"/>
              </a:solidFill>
              <a:latin typeface="Calibri" panose="020F0502020204030204" pitchFamily="34" charset="0"/>
            </a:endParaRPr>
          </a:p>
        </p:txBody>
      </p:sp>
      <p:sp>
        <p:nvSpPr>
          <p:cNvPr id="86" name="OTLSHAPE_SLT_e29fb8690b6043e6b8b49ec05b550ba3_Title">
            <a:extLst>
              <a:ext uri="{FF2B5EF4-FFF2-40B4-BE49-F238E27FC236}">
                <a16:creationId xmlns="" xmlns:a16="http://schemas.microsoft.com/office/drawing/2014/main" id="{35C8255F-49AA-4ED5-ACB4-0C5E318919E1}"/>
              </a:ext>
            </a:extLst>
          </p:cNvPr>
          <p:cNvSpPr txBox="1"/>
          <p:nvPr>
            <p:custDataLst>
              <p:tags r:id="rId40"/>
            </p:custDataLst>
          </p:nvPr>
        </p:nvSpPr>
        <p:spPr>
          <a:xfrm>
            <a:off x="7808130" y="3069209"/>
            <a:ext cx="2640455" cy="170519"/>
          </a:xfrm>
          <a:prstGeom prst="rect">
            <a:avLst/>
          </a:prstGeom>
          <a:solidFill>
            <a:schemeClr val="accent3">
              <a:lumMod val="40000"/>
              <a:lumOff val="60000"/>
            </a:schemeClr>
          </a:solidFill>
        </p:spPr>
        <p:txBody>
          <a:bodyPr vert="horz" wrap="square" lIns="0" tIns="0" rIns="0" bIns="0" rtlCol="0" anchor="ctr" anchorCtr="0">
            <a:noAutofit/>
          </a:bodyPr>
          <a:lstStyle/>
          <a:p>
            <a:pPr algn="ctr"/>
            <a:r>
              <a:rPr lang="en-US" sz="1100" spc="-6" dirty="0" smtClean="0">
                <a:solidFill>
                  <a:schemeClr val="lt1"/>
                </a:solidFill>
                <a:latin typeface="Calibri" panose="020F0502020204030204" pitchFamily="34" charset="0"/>
              </a:rPr>
              <a:t>Users Manual, deployment plan, Training</a:t>
            </a:r>
            <a:endParaRPr lang="en-US" sz="1100" spc="-6" dirty="0">
              <a:solidFill>
                <a:schemeClr val="lt1"/>
              </a:solidFill>
              <a:latin typeface="Calibri" panose="020F0502020204030204" pitchFamily="34" charset="0"/>
            </a:endParaRPr>
          </a:p>
        </p:txBody>
      </p:sp>
      <p:sp>
        <p:nvSpPr>
          <p:cNvPr id="110" name="OTLSHAPE_SLT_76255002f5184bd182c82aba681ff4da_Title">
            <a:extLst>
              <a:ext uri="{FF2B5EF4-FFF2-40B4-BE49-F238E27FC236}">
                <a16:creationId xmlns="" xmlns:a16="http://schemas.microsoft.com/office/drawing/2014/main" id="{E22CF2BB-249C-4DBA-B969-927AC9495D43}"/>
              </a:ext>
            </a:extLst>
          </p:cNvPr>
          <p:cNvSpPr txBox="1"/>
          <p:nvPr>
            <p:custDataLst>
              <p:tags r:id="rId41"/>
            </p:custDataLst>
          </p:nvPr>
        </p:nvSpPr>
        <p:spPr>
          <a:xfrm>
            <a:off x="8879086" y="3642973"/>
            <a:ext cx="1849246" cy="169277"/>
          </a:xfrm>
          <a:prstGeom prst="rect">
            <a:avLst/>
          </a:prstGeom>
          <a:noFill/>
        </p:spPr>
        <p:txBody>
          <a:bodyPr vert="horz" wrap="square" lIns="0" tIns="0" rIns="0" bIns="0" rtlCol="0" anchor="ctr" anchorCtr="0">
            <a:spAutoFit/>
          </a:bodyPr>
          <a:lstStyle/>
          <a:p>
            <a:pPr algn="ctr"/>
            <a:r>
              <a:rPr lang="en-US" sz="1100" spc="-6" dirty="0" smtClean="0">
                <a:solidFill>
                  <a:schemeClr val="lt1"/>
                </a:solidFill>
                <a:latin typeface="Calibri" panose="020F0502020204030204" pitchFamily="34" charset="0"/>
              </a:rPr>
              <a:t>App Development</a:t>
            </a:r>
            <a:endParaRPr lang="en-US" sz="1100" spc="-6" dirty="0">
              <a:solidFill>
                <a:schemeClr val="lt1"/>
              </a:solidFill>
              <a:latin typeface="Calibri" panose="020F0502020204030204" pitchFamily="34" charset="0"/>
            </a:endParaRPr>
          </a:p>
        </p:txBody>
      </p:sp>
      <p:sp>
        <p:nvSpPr>
          <p:cNvPr id="132" name="OTLSHAPE_SLT_e4cbea8a20574bc2be24a37a5d11c7f3_Title">
            <a:extLst>
              <a:ext uri="{FF2B5EF4-FFF2-40B4-BE49-F238E27FC236}">
                <a16:creationId xmlns="" xmlns:a16="http://schemas.microsoft.com/office/drawing/2014/main" id="{D92DBFA8-6CC2-40D3-AA7E-9105D42109C0}"/>
              </a:ext>
            </a:extLst>
          </p:cNvPr>
          <p:cNvSpPr txBox="1"/>
          <p:nvPr>
            <p:custDataLst>
              <p:tags r:id="rId42"/>
            </p:custDataLst>
          </p:nvPr>
        </p:nvSpPr>
        <p:spPr>
          <a:xfrm>
            <a:off x="3740292" y="4507128"/>
            <a:ext cx="2020201" cy="169277"/>
          </a:xfrm>
          <a:prstGeom prst="rect">
            <a:avLst/>
          </a:prstGeom>
          <a:noFill/>
        </p:spPr>
        <p:txBody>
          <a:bodyPr vert="horz" wrap="square" lIns="0" tIns="0" rIns="0" bIns="0" rtlCol="0" anchor="ctr" anchorCtr="0">
            <a:spAutoFit/>
          </a:bodyPr>
          <a:lstStyle/>
          <a:p>
            <a:pPr algn="ctr"/>
            <a:r>
              <a:rPr lang="en-US" sz="1100" spc="-6" dirty="0" smtClean="0">
                <a:solidFill>
                  <a:schemeClr val="lt1"/>
                </a:solidFill>
                <a:latin typeface="Calibri" panose="020F0502020204030204" pitchFamily="34" charset="0"/>
              </a:rPr>
              <a:t>Create Admin Access/features</a:t>
            </a:r>
            <a:endParaRPr lang="en-US" sz="1100" spc="-6" dirty="0">
              <a:solidFill>
                <a:schemeClr val="lt1"/>
              </a:solidFill>
              <a:latin typeface="Calibri" panose="020F0502020204030204" pitchFamily="34" charset="0"/>
            </a:endParaRPr>
          </a:p>
        </p:txBody>
      </p:sp>
      <p:sp>
        <p:nvSpPr>
          <p:cNvPr id="164" name="OTLSHAPE_SLT_476dc15cfd73469d994d548089c2f562_Title">
            <a:extLst>
              <a:ext uri="{FF2B5EF4-FFF2-40B4-BE49-F238E27FC236}">
                <a16:creationId xmlns="" xmlns:a16="http://schemas.microsoft.com/office/drawing/2014/main" id="{7A1514BE-744D-46D5-B457-C9CE86048AA8}"/>
              </a:ext>
            </a:extLst>
          </p:cNvPr>
          <p:cNvSpPr txBox="1"/>
          <p:nvPr>
            <p:custDataLst>
              <p:tags r:id="rId43"/>
            </p:custDataLst>
          </p:nvPr>
        </p:nvSpPr>
        <p:spPr>
          <a:xfrm>
            <a:off x="7115842" y="4927629"/>
            <a:ext cx="1282700" cy="170519"/>
          </a:xfrm>
          <a:prstGeom prst="rect">
            <a:avLst/>
          </a:prstGeom>
          <a:noFill/>
        </p:spPr>
        <p:txBody>
          <a:bodyPr vert="horz" wrap="square" lIns="0" tIns="0" rIns="0" bIns="0" rtlCol="0" anchor="ctr" anchorCtr="0">
            <a:spAutoFit/>
          </a:bodyPr>
          <a:lstStyle/>
          <a:p>
            <a:pPr algn="ctr"/>
            <a:r>
              <a:rPr lang="en-US" sz="1100" spc="-4" dirty="0">
                <a:solidFill>
                  <a:schemeClr val="lt1"/>
                </a:solidFill>
                <a:latin typeface="Calibri" panose="020F0502020204030204" pitchFamily="34" charset="0"/>
              </a:rPr>
              <a:t>Content Management </a:t>
            </a:r>
          </a:p>
        </p:txBody>
      </p:sp>
      <p:sp>
        <p:nvSpPr>
          <p:cNvPr id="172" name="OTLSHAPE_SLT_8977120edb6b40b492b0ae0f5a477737_Title">
            <a:extLst>
              <a:ext uri="{FF2B5EF4-FFF2-40B4-BE49-F238E27FC236}">
                <a16:creationId xmlns="" xmlns:a16="http://schemas.microsoft.com/office/drawing/2014/main" id="{57B8558D-E513-4E91-8B1A-8D65790C7F5F}"/>
              </a:ext>
            </a:extLst>
          </p:cNvPr>
          <p:cNvSpPr txBox="1"/>
          <p:nvPr>
            <p:custDataLst>
              <p:tags r:id="rId44"/>
            </p:custDataLst>
          </p:nvPr>
        </p:nvSpPr>
        <p:spPr>
          <a:xfrm>
            <a:off x="4575234" y="4950056"/>
            <a:ext cx="838200" cy="170519"/>
          </a:xfrm>
          <a:prstGeom prst="rect">
            <a:avLst/>
          </a:prstGeom>
          <a:noFill/>
        </p:spPr>
        <p:txBody>
          <a:bodyPr vert="horz" wrap="square" lIns="0" tIns="0" rIns="0" bIns="0" rtlCol="0" anchor="ctr" anchorCtr="0">
            <a:spAutoFit/>
          </a:bodyPr>
          <a:lstStyle/>
          <a:p>
            <a:pPr algn="ctr"/>
            <a:r>
              <a:rPr lang="en-US" sz="1100" spc="-4" dirty="0">
                <a:solidFill>
                  <a:schemeClr val="lt1"/>
                </a:solidFill>
                <a:latin typeface="Calibri" panose="020F0502020204030204" pitchFamily="34" charset="0"/>
              </a:rPr>
              <a:t>Access Control</a:t>
            </a:r>
          </a:p>
        </p:txBody>
      </p:sp>
      <p:sp>
        <p:nvSpPr>
          <p:cNvPr id="180" name="OTLSHAPE_SLT_b3b24f30dd09423f88609133eedceb09_Title">
            <a:extLst>
              <a:ext uri="{FF2B5EF4-FFF2-40B4-BE49-F238E27FC236}">
                <a16:creationId xmlns="" xmlns:a16="http://schemas.microsoft.com/office/drawing/2014/main" id="{1FBEBDA2-0793-4078-BFB7-9A1C9F13B23E}"/>
              </a:ext>
            </a:extLst>
          </p:cNvPr>
          <p:cNvSpPr txBox="1"/>
          <p:nvPr>
            <p:custDataLst>
              <p:tags r:id="rId45"/>
            </p:custDataLst>
          </p:nvPr>
        </p:nvSpPr>
        <p:spPr>
          <a:xfrm>
            <a:off x="2982209" y="5354151"/>
            <a:ext cx="749300" cy="170519"/>
          </a:xfrm>
          <a:prstGeom prst="rect">
            <a:avLst/>
          </a:prstGeom>
          <a:noFill/>
        </p:spPr>
        <p:txBody>
          <a:bodyPr vert="horz" wrap="square" lIns="0" tIns="0" rIns="0" bIns="0" rtlCol="0" anchor="ctr" anchorCtr="0">
            <a:spAutoFit/>
          </a:bodyPr>
          <a:lstStyle/>
          <a:p>
            <a:pPr algn="ctr"/>
            <a:r>
              <a:rPr lang="en-US" sz="1100" spc="-10" dirty="0">
                <a:solidFill>
                  <a:schemeClr val="lt1"/>
                </a:solidFill>
                <a:latin typeface="Calibri" panose="020F0502020204030204" pitchFamily="34" charset="0"/>
              </a:rPr>
              <a:t>Risk Training </a:t>
            </a:r>
          </a:p>
        </p:txBody>
      </p:sp>
      <p:sp>
        <p:nvSpPr>
          <p:cNvPr id="204" name="OTLSHAPE_SLT_ce0ca17e04854e11bf2b856944de1687_Title">
            <a:extLst>
              <a:ext uri="{FF2B5EF4-FFF2-40B4-BE49-F238E27FC236}">
                <a16:creationId xmlns="" xmlns:a16="http://schemas.microsoft.com/office/drawing/2014/main" id="{1B0DE95A-BE54-4E7D-AD2A-1A72E0024131}"/>
              </a:ext>
            </a:extLst>
          </p:cNvPr>
          <p:cNvSpPr txBox="1"/>
          <p:nvPr>
            <p:custDataLst>
              <p:tags r:id="rId46"/>
            </p:custDataLst>
          </p:nvPr>
        </p:nvSpPr>
        <p:spPr>
          <a:xfrm>
            <a:off x="4857020" y="6171833"/>
            <a:ext cx="1590298" cy="169277"/>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Debugging/Maintenance</a:t>
            </a:r>
            <a:endParaRPr lang="en-US" sz="1100" spc="-4" dirty="0">
              <a:solidFill>
                <a:schemeClr val="lt1"/>
              </a:solidFill>
              <a:latin typeface="Calibri" panose="020F0502020204030204" pitchFamily="34" charset="0"/>
            </a:endParaRPr>
          </a:p>
        </p:txBody>
      </p:sp>
      <p:sp>
        <p:nvSpPr>
          <p:cNvPr id="220" name="OTLSHAPE_SLT_7b84b718e11f4f268861d3782ad6ec3d_Title">
            <a:extLst>
              <a:ext uri="{FF2B5EF4-FFF2-40B4-BE49-F238E27FC236}">
                <a16:creationId xmlns="" xmlns:a16="http://schemas.microsoft.com/office/drawing/2014/main" id="{1BF1DF35-7D87-4985-869D-E2655831BD26}"/>
              </a:ext>
            </a:extLst>
          </p:cNvPr>
          <p:cNvSpPr txBox="1"/>
          <p:nvPr>
            <p:custDataLst>
              <p:tags r:id="rId47"/>
            </p:custDataLst>
          </p:nvPr>
        </p:nvSpPr>
        <p:spPr>
          <a:xfrm>
            <a:off x="2021140" y="6408003"/>
            <a:ext cx="605116" cy="170091"/>
          </a:xfrm>
          <a:prstGeom prst="rect">
            <a:avLst/>
          </a:prstGeom>
          <a:noFill/>
        </p:spPr>
        <p:txBody>
          <a:bodyPr vert="horz" wrap="square" lIns="0" tIns="0" rIns="0" bIns="0" rtlCol="0" anchor="ctr" anchorCtr="0">
            <a:spAutoFit/>
          </a:bodyPr>
          <a:lstStyle/>
          <a:p>
            <a:pPr algn="ctr"/>
            <a:r>
              <a:rPr lang="en-US" sz="1100" spc="-6" dirty="0" smtClean="0">
                <a:solidFill>
                  <a:schemeClr val="lt1"/>
                </a:solidFill>
                <a:latin typeface="Calibri" panose="020F0502020204030204" pitchFamily="34" charset="0"/>
              </a:rPr>
              <a:t>SIT/UAT</a:t>
            </a:r>
            <a:endParaRPr lang="en-US" sz="1100" spc="-6" dirty="0">
              <a:solidFill>
                <a:schemeClr val="lt1"/>
              </a:solidFill>
              <a:latin typeface="Calibri" panose="020F0502020204030204" pitchFamily="34" charset="0"/>
            </a:endParaRPr>
          </a:p>
        </p:txBody>
      </p:sp>
      <p:cxnSp>
        <p:nvCxnSpPr>
          <p:cNvPr id="9" name="OTLSHAPE_TB_00000000000000000000000000000000_Separator1">
            <a:extLst>
              <a:ext uri="{FF2B5EF4-FFF2-40B4-BE49-F238E27FC236}">
                <a16:creationId xmlns="" xmlns:a16="http://schemas.microsoft.com/office/drawing/2014/main" id="{FA1F0A09-18A7-46DE-BA1E-5C8D16EF75FB}"/>
              </a:ext>
            </a:extLst>
          </p:cNvPr>
          <p:cNvCxnSpPr/>
          <p:nvPr>
            <p:custDataLst>
              <p:tags r:id="rId48"/>
            </p:custDataLst>
          </p:nvPr>
        </p:nvCxnSpPr>
        <p:spPr>
          <a:xfrm>
            <a:off x="3007437" y="1148080"/>
            <a:ext cx="0" cy="203200"/>
          </a:xfrm>
          <a:prstGeom prst="line">
            <a:avLst/>
          </a:prstGeom>
          <a:ln w="9525" cap="flat" cmpd="sng" algn="ctr">
            <a:solidFill>
              <a:schemeClr val="dk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OTLSHAPE_TB_00000000000000000000000000000000_Separator2">
            <a:extLst>
              <a:ext uri="{FF2B5EF4-FFF2-40B4-BE49-F238E27FC236}">
                <a16:creationId xmlns="" xmlns:a16="http://schemas.microsoft.com/office/drawing/2014/main" id="{D956C2CA-AD07-4717-A9D4-C1D146594489}"/>
              </a:ext>
            </a:extLst>
          </p:cNvPr>
          <p:cNvCxnSpPr/>
          <p:nvPr>
            <p:custDataLst>
              <p:tags r:id="rId49"/>
            </p:custDataLst>
          </p:nvPr>
        </p:nvCxnSpPr>
        <p:spPr>
          <a:xfrm>
            <a:off x="5081508" y="1148080"/>
            <a:ext cx="0" cy="203200"/>
          </a:xfrm>
          <a:prstGeom prst="line">
            <a:avLst/>
          </a:prstGeom>
          <a:ln w="9525" cap="flat" cmpd="sng" algn="ctr">
            <a:solidFill>
              <a:schemeClr val="dk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TB_00000000000000000000000000000000_Separator3">
            <a:extLst>
              <a:ext uri="{FF2B5EF4-FFF2-40B4-BE49-F238E27FC236}">
                <a16:creationId xmlns="" xmlns:a16="http://schemas.microsoft.com/office/drawing/2014/main" id="{E4AF6D18-3343-4BE8-A55E-68D4601880DB}"/>
              </a:ext>
            </a:extLst>
          </p:cNvPr>
          <p:cNvCxnSpPr/>
          <p:nvPr>
            <p:custDataLst>
              <p:tags r:id="rId50"/>
            </p:custDataLst>
          </p:nvPr>
        </p:nvCxnSpPr>
        <p:spPr>
          <a:xfrm>
            <a:off x="7133036" y="1148080"/>
            <a:ext cx="0" cy="203200"/>
          </a:xfrm>
          <a:prstGeom prst="line">
            <a:avLst/>
          </a:prstGeom>
          <a:ln w="9525" cap="flat" cmpd="sng" algn="ctr">
            <a:solidFill>
              <a:schemeClr val="dk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OTLSHAPE_TB_00000000000000000000000000000000_Separator4">
            <a:extLst>
              <a:ext uri="{FF2B5EF4-FFF2-40B4-BE49-F238E27FC236}">
                <a16:creationId xmlns="" xmlns:a16="http://schemas.microsoft.com/office/drawing/2014/main" id="{0940E5F1-4A72-4A59-932D-236F112CA6CC}"/>
              </a:ext>
            </a:extLst>
          </p:cNvPr>
          <p:cNvCxnSpPr/>
          <p:nvPr>
            <p:custDataLst>
              <p:tags r:id="rId51"/>
            </p:custDataLst>
          </p:nvPr>
        </p:nvCxnSpPr>
        <p:spPr>
          <a:xfrm>
            <a:off x="9184563" y="1148080"/>
            <a:ext cx="0" cy="203200"/>
          </a:xfrm>
          <a:prstGeom prst="line">
            <a:avLst/>
          </a:prstGeom>
          <a:ln w="9525" cap="flat" cmpd="sng" algn="ctr">
            <a:solidFill>
              <a:schemeClr val="dk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 xmlns:a16="http://schemas.microsoft.com/office/drawing/2014/main" id="{F2449170-EDD9-4C8D-BE36-E016BFAD9ADF}"/>
              </a:ext>
            </a:extLst>
          </p:cNvPr>
          <p:cNvSpPr txBox="1"/>
          <p:nvPr/>
        </p:nvSpPr>
        <p:spPr>
          <a:xfrm>
            <a:off x="2102773" y="54982"/>
            <a:ext cx="7182123" cy="1415772"/>
          </a:xfrm>
          <a:prstGeom prst="rect">
            <a:avLst/>
          </a:prstGeom>
          <a:noFill/>
        </p:spPr>
        <p:txBody>
          <a:bodyPr wrap="square" rtlCol="0">
            <a:spAutoFit/>
          </a:bodyPr>
          <a:lstStyle/>
          <a:p>
            <a:pPr algn="ctr"/>
            <a:r>
              <a:rPr lang="en-US" sz="3600" dirty="0" smtClean="0">
                <a:latin typeface="Segoe UI" panose="020B0502040204020203" pitchFamily="34" charset="0"/>
                <a:cs typeface="Segoe UI" panose="020B0502040204020203" pitchFamily="34" charset="0"/>
              </a:rPr>
              <a:t>Project Roadmap</a:t>
            </a:r>
          </a:p>
          <a:p>
            <a:pPr algn="ctr"/>
            <a:r>
              <a:rPr lang="en-US" sz="1400" dirty="0">
                <a:latin typeface="Segoe UI" panose="020B0502040204020203" pitchFamily="34" charset="0"/>
                <a:cs typeface="Segoe UI" panose="020B0502040204020203" pitchFamily="34" charset="0"/>
              </a:rPr>
              <a:t>(Six month time frame)</a:t>
            </a:r>
          </a:p>
          <a:p>
            <a:pPr algn="ctr"/>
            <a:endParaRPr lang="en-US" sz="3600" dirty="0">
              <a:latin typeface="Segoe UI" panose="020B0502040204020203" pitchFamily="34" charset="0"/>
              <a:cs typeface="Segoe UI" panose="020B0502040204020203" pitchFamily="34" charset="0"/>
            </a:endParaRPr>
          </a:p>
        </p:txBody>
      </p:sp>
      <p:sp>
        <p:nvSpPr>
          <p:cNvPr id="106" name="OTLSHAPE_SLT_1fb5c9bea8d7491e93ab109404a0a91b_Shape">
            <a:extLst>
              <a:ext uri="{FF2B5EF4-FFF2-40B4-BE49-F238E27FC236}">
                <a16:creationId xmlns="" xmlns:a16="http://schemas.microsoft.com/office/drawing/2014/main" id="{35332D16-6794-4A64-A8EC-D456AF3225EB}"/>
              </a:ext>
            </a:extLst>
          </p:cNvPr>
          <p:cNvSpPr/>
          <p:nvPr>
            <p:custDataLst>
              <p:tags r:id="rId52"/>
            </p:custDataLst>
          </p:nvPr>
        </p:nvSpPr>
        <p:spPr>
          <a:xfrm>
            <a:off x="790857" y="2134024"/>
            <a:ext cx="1652975" cy="208816"/>
          </a:xfrm>
          <a:prstGeom prst="roundRect">
            <a:avLst/>
          </a:prstGeom>
          <a:solidFill>
            <a:srgbClr val="C00000"/>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OTLSHAPE_SLT_1fb5c9bea8d7491e93ab109404a0a91b_Title">
            <a:extLst>
              <a:ext uri="{FF2B5EF4-FFF2-40B4-BE49-F238E27FC236}">
                <a16:creationId xmlns="" xmlns:a16="http://schemas.microsoft.com/office/drawing/2014/main" id="{454A064B-E20E-4C3D-B536-B65824461D46}"/>
              </a:ext>
            </a:extLst>
          </p:cNvPr>
          <p:cNvSpPr txBox="1"/>
          <p:nvPr>
            <p:custDataLst>
              <p:tags r:id="rId53"/>
            </p:custDataLst>
          </p:nvPr>
        </p:nvSpPr>
        <p:spPr>
          <a:xfrm>
            <a:off x="936485" y="2151922"/>
            <a:ext cx="1389476" cy="169277"/>
          </a:xfrm>
          <a:prstGeom prst="rect">
            <a:avLst/>
          </a:prstGeom>
          <a:noFill/>
        </p:spPr>
        <p:txBody>
          <a:bodyPr vert="horz" wrap="square" lIns="0" tIns="0" rIns="0" bIns="0" rtlCol="0" anchor="ctr" anchorCtr="0">
            <a:spAutoFit/>
          </a:bodyPr>
          <a:lstStyle/>
          <a:p>
            <a:pPr algn="ctr"/>
            <a:r>
              <a:rPr lang="en-US" sz="1100" spc="-2" dirty="0" smtClean="0">
                <a:solidFill>
                  <a:schemeClr val="lt1"/>
                </a:solidFill>
                <a:latin typeface="Calibri" panose="020F0502020204030204" pitchFamily="34" charset="0"/>
              </a:rPr>
              <a:t>Project Models/Quotes</a:t>
            </a:r>
            <a:endParaRPr lang="en-US" sz="1100" spc="-2" dirty="0">
              <a:solidFill>
                <a:schemeClr val="lt1"/>
              </a:solidFill>
              <a:latin typeface="Calibri" panose="020F0502020204030204" pitchFamily="34" charset="0"/>
            </a:endParaRPr>
          </a:p>
        </p:txBody>
      </p:sp>
      <p:sp>
        <p:nvSpPr>
          <p:cNvPr id="108" name="OTLSHAPE_SLT_5fdc1ae17390491587eeb3e0a5701e86_Shape">
            <a:extLst>
              <a:ext uri="{FF2B5EF4-FFF2-40B4-BE49-F238E27FC236}">
                <a16:creationId xmlns="" xmlns:a16="http://schemas.microsoft.com/office/drawing/2014/main" id="{E551897C-3474-4EEF-966B-9EE54F027C72}"/>
              </a:ext>
            </a:extLst>
          </p:cNvPr>
          <p:cNvSpPr/>
          <p:nvPr>
            <p:custDataLst>
              <p:tags r:id="rId54"/>
            </p:custDataLst>
          </p:nvPr>
        </p:nvSpPr>
        <p:spPr>
          <a:xfrm>
            <a:off x="2169322" y="3961808"/>
            <a:ext cx="860659" cy="207176"/>
          </a:xfrm>
          <a:prstGeom prst="chevron">
            <a:avLst/>
          </a:prstGeom>
          <a:solidFill>
            <a:srgbClr val="FF0000"/>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OTLSHAPE_SLT_5fdc1ae17390491587eeb3e0a5701e86_Title">
            <a:extLst>
              <a:ext uri="{FF2B5EF4-FFF2-40B4-BE49-F238E27FC236}">
                <a16:creationId xmlns="" xmlns:a16="http://schemas.microsoft.com/office/drawing/2014/main" id="{BAEE7FA3-5766-4B53-A85B-AEF0E5523AB1}"/>
              </a:ext>
            </a:extLst>
          </p:cNvPr>
          <p:cNvSpPr txBox="1"/>
          <p:nvPr>
            <p:custDataLst>
              <p:tags r:id="rId55"/>
            </p:custDataLst>
          </p:nvPr>
        </p:nvSpPr>
        <p:spPr>
          <a:xfrm>
            <a:off x="2378023" y="3969314"/>
            <a:ext cx="421545" cy="169277"/>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Deploy </a:t>
            </a:r>
            <a:endParaRPr lang="en-US" sz="1100" spc="-4" dirty="0">
              <a:solidFill>
                <a:schemeClr val="lt1"/>
              </a:solidFill>
              <a:latin typeface="Calibri" panose="020F0502020204030204" pitchFamily="34" charset="0"/>
            </a:endParaRPr>
          </a:p>
        </p:txBody>
      </p:sp>
      <p:sp>
        <p:nvSpPr>
          <p:cNvPr id="98" name="OTLSHAPE_SLT_5fdc1ae17390491587eeb3e0a5701e86_Shape">
            <a:extLst>
              <a:ext uri="{FF2B5EF4-FFF2-40B4-BE49-F238E27FC236}">
                <a16:creationId xmlns="" xmlns:a16="http://schemas.microsoft.com/office/drawing/2014/main" id="{E551897C-3474-4EEF-966B-9EE54F027C72}"/>
              </a:ext>
            </a:extLst>
          </p:cNvPr>
          <p:cNvSpPr/>
          <p:nvPr>
            <p:custDataLst>
              <p:tags r:id="rId56"/>
            </p:custDataLst>
          </p:nvPr>
        </p:nvSpPr>
        <p:spPr>
          <a:xfrm>
            <a:off x="798077" y="3586226"/>
            <a:ext cx="1573319" cy="338554"/>
          </a:xfrm>
          <a:prstGeom prst="chevron">
            <a:avLst/>
          </a:prstGeom>
          <a:solidFill>
            <a:srgbClr val="FF0000"/>
          </a:solidFill>
          <a:ln w="12700" cap="flat" cmpd="sng" algn="ctr">
            <a:solidFill>
              <a:srgbClr val="C00000"/>
            </a:solid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OTLSHAPE_SLT_5fdc1ae17390491587eeb3e0a5701e86_Title">
            <a:extLst>
              <a:ext uri="{FF2B5EF4-FFF2-40B4-BE49-F238E27FC236}">
                <a16:creationId xmlns="" xmlns:a16="http://schemas.microsoft.com/office/drawing/2014/main" id="{BAEE7FA3-5766-4B53-A85B-AEF0E5523AB1}"/>
              </a:ext>
            </a:extLst>
          </p:cNvPr>
          <p:cNvSpPr txBox="1"/>
          <p:nvPr>
            <p:custDataLst>
              <p:tags r:id="rId57"/>
            </p:custDataLst>
          </p:nvPr>
        </p:nvSpPr>
        <p:spPr>
          <a:xfrm>
            <a:off x="910007" y="3577167"/>
            <a:ext cx="1421103" cy="338554"/>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Develop Features (Search, etc.)</a:t>
            </a:r>
            <a:endParaRPr lang="en-US" sz="1100" spc="-4" dirty="0">
              <a:solidFill>
                <a:schemeClr val="lt1"/>
              </a:solidFill>
              <a:latin typeface="Calibri" panose="020F0502020204030204" pitchFamily="34" charset="0"/>
            </a:endParaRPr>
          </a:p>
        </p:txBody>
      </p:sp>
      <p:sp>
        <p:nvSpPr>
          <p:cNvPr id="100" name="OTLSHAPE_SLT_5fdc1ae17390491587eeb3e0a5701e86_Title">
            <a:extLst>
              <a:ext uri="{FF2B5EF4-FFF2-40B4-BE49-F238E27FC236}">
                <a16:creationId xmlns="" xmlns:a16="http://schemas.microsoft.com/office/drawing/2014/main" id="{BAEE7FA3-5766-4B53-A85B-AEF0E5523AB1}"/>
              </a:ext>
            </a:extLst>
          </p:cNvPr>
          <p:cNvSpPr txBox="1"/>
          <p:nvPr>
            <p:custDataLst>
              <p:tags r:id="rId58"/>
            </p:custDataLst>
          </p:nvPr>
        </p:nvSpPr>
        <p:spPr>
          <a:xfrm>
            <a:off x="2874566" y="3642973"/>
            <a:ext cx="2303613" cy="169277"/>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Improve Design with updated models</a:t>
            </a:r>
            <a:endParaRPr lang="en-US" sz="1100" spc="-4" dirty="0">
              <a:solidFill>
                <a:schemeClr val="lt1"/>
              </a:solidFill>
              <a:latin typeface="Calibri" panose="020F0502020204030204" pitchFamily="34" charset="0"/>
            </a:endParaRPr>
          </a:p>
        </p:txBody>
      </p:sp>
      <p:sp>
        <p:nvSpPr>
          <p:cNvPr id="101" name="OTLSHAPE_SLT_5fdc1ae17390491587eeb3e0a5701e86_Title">
            <a:extLst>
              <a:ext uri="{FF2B5EF4-FFF2-40B4-BE49-F238E27FC236}">
                <a16:creationId xmlns="" xmlns:a16="http://schemas.microsoft.com/office/drawing/2014/main" id="{BAEE7FA3-5766-4B53-A85B-AEF0E5523AB1}"/>
              </a:ext>
            </a:extLst>
          </p:cNvPr>
          <p:cNvSpPr txBox="1"/>
          <p:nvPr>
            <p:custDataLst>
              <p:tags r:id="rId59"/>
            </p:custDataLst>
          </p:nvPr>
        </p:nvSpPr>
        <p:spPr>
          <a:xfrm>
            <a:off x="2429631" y="2596493"/>
            <a:ext cx="1523382" cy="338554"/>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Create New Project Models  For new design</a:t>
            </a:r>
            <a:endParaRPr lang="en-US" sz="1100" spc="-4" dirty="0">
              <a:solidFill>
                <a:schemeClr val="lt1"/>
              </a:solidFill>
              <a:latin typeface="Calibri" panose="020F0502020204030204" pitchFamily="34" charset="0"/>
            </a:endParaRPr>
          </a:p>
        </p:txBody>
      </p:sp>
      <p:sp>
        <p:nvSpPr>
          <p:cNvPr id="103" name="OTLSHAPE_SLT_5fdc1ae17390491587eeb3e0a5701e86_Shape">
            <a:extLst>
              <a:ext uri="{FF2B5EF4-FFF2-40B4-BE49-F238E27FC236}">
                <a16:creationId xmlns="" xmlns:a16="http://schemas.microsoft.com/office/drawing/2014/main" id="{E551897C-3474-4EEF-966B-9EE54F027C72}"/>
              </a:ext>
            </a:extLst>
          </p:cNvPr>
          <p:cNvSpPr/>
          <p:nvPr>
            <p:custDataLst>
              <p:tags r:id="rId60"/>
            </p:custDataLst>
          </p:nvPr>
        </p:nvSpPr>
        <p:spPr>
          <a:xfrm>
            <a:off x="5382974" y="3633659"/>
            <a:ext cx="1720038" cy="193867"/>
          </a:xfrm>
          <a:prstGeom prst="chevron">
            <a:avLst/>
          </a:prstGeom>
          <a:solidFill>
            <a:srgbClr val="FF0000"/>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OTLSHAPE_SLT_5fdc1ae17390491587eeb3e0a5701e86_Title">
            <a:extLst>
              <a:ext uri="{FF2B5EF4-FFF2-40B4-BE49-F238E27FC236}">
                <a16:creationId xmlns="" xmlns:a16="http://schemas.microsoft.com/office/drawing/2014/main" id="{BAEE7FA3-5766-4B53-A85B-AEF0E5523AB1}"/>
              </a:ext>
            </a:extLst>
          </p:cNvPr>
          <p:cNvSpPr txBox="1"/>
          <p:nvPr>
            <p:custDataLst>
              <p:tags r:id="rId61"/>
            </p:custDataLst>
          </p:nvPr>
        </p:nvSpPr>
        <p:spPr>
          <a:xfrm>
            <a:off x="5499092" y="3632581"/>
            <a:ext cx="1503433" cy="169277"/>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Deploy for more access</a:t>
            </a:r>
            <a:endParaRPr lang="en-US" sz="1100" spc="-4" dirty="0">
              <a:solidFill>
                <a:schemeClr val="lt1"/>
              </a:solidFill>
              <a:latin typeface="Calibri" panose="020F0502020204030204" pitchFamily="34" charset="0"/>
            </a:endParaRPr>
          </a:p>
        </p:txBody>
      </p:sp>
      <p:sp>
        <p:nvSpPr>
          <p:cNvPr id="118" name="OTLSHAPE_SLT_5fdc1ae17390491587eeb3e0a5701e86_Shape">
            <a:extLst>
              <a:ext uri="{FF2B5EF4-FFF2-40B4-BE49-F238E27FC236}">
                <a16:creationId xmlns="" xmlns:a16="http://schemas.microsoft.com/office/drawing/2014/main" id="{E551897C-3474-4EEF-966B-9EE54F027C72}"/>
              </a:ext>
            </a:extLst>
          </p:cNvPr>
          <p:cNvSpPr/>
          <p:nvPr>
            <p:custDataLst>
              <p:tags r:id="rId62"/>
            </p:custDataLst>
          </p:nvPr>
        </p:nvSpPr>
        <p:spPr>
          <a:xfrm>
            <a:off x="4441063" y="4040992"/>
            <a:ext cx="1720038" cy="193867"/>
          </a:xfrm>
          <a:prstGeom prst="chevron">
            <a:avLst/>
          </a:prstGeom>
          <a:solidFill>
            <a:srgbClr val="FF0000"/>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OTLSHAPE_SLT_5fdc1ae17390491587eeb3e0a5701e86_Title">
            <a:extLst>
              <a:ext uri="{FF2B5EF4-FFF2-40B4-BE49-F238E27FC236}">
                <a16:creationId xmlns="" xmlns:a16="http://schemas.microsoft.com/office/drawing/2014/main" id="{BAEE7FA3-5766-4B53-A85B-AEF0E5523AB1}"/>
              </a:ext>
            </a:extLst>
          </p:cNvPr>
          <p:cNvSpPr txBox="1"/>
          <p:nvPr>
            <p:custDataLst>
              <p:tags r:id="rId63"/>
            </p:custDataLst>
          </p:nvPr>
        </p:nvSpPr>
        <p:spPr>
          <a:xfrm>
            <a:off x="4575234" y="4038283"/>
            <a:ext cx="1503433" cy="169277"/>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Profile attributes/delete</a:t>
            </a:r>
            <a:endParaRPr lang="en-US" sz="1100" spc="-4" dirty="0">
              <a:solidFill>
                <a:schemeClr val="lt1"/>
              </a:solidFill>
              <a:latin typeface="Calibri" panose="020F0502020204030204" pitchFamily="34" charset="0"/>
            </a:endParaRPr>
          </a:p>
        </p:txBody>
      </p:sp>
      <p:sp>
        <p:nvSpPr>
          <p:cNvPr id="120" name="OTLSHAPE_SLT_5fdc1ae17390491587eeb3e0a5701e86_Title">
            <a:extLst>
              <a:ext uri="{FF2B5EF4-FFF2-40B4-BE49-F238E27FC236}">
                <a16:creationId xmlns="" xmlns:a16="http://schemas.microsoft.com/office/drawing/2014/main" id="{BAEE7FA3-5766-4B53-A85B-AEF0E5523AB1}"/>
              </a:ext>
            </a:extLst>
          </p:cNvPr>
          <p:cNvSpPr txBox="1"/>
          <p:nvPr>
            <p:custDataLst>
              <p:tags r:id="rId64"/>
            </p:custDataLst>
          </p:nvPr>
        </p:nvSpPr>
        <p:spPr>
          <a:xfrm>
            <a:off x="7342950" y="4164751"/>
            <a:ext cx="1503433" cy="169277"/>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Virtual Year Books</a:t>
            </a:r>
            <a:endParaRPr lang="en-US" sz="1100" spc="-4" dirty="0">
              <a:solidFill>
                <a:schemeClr val="lt1"/>
              </a:solidFill>
              <a:latin typeface="Calibri" panose="020F0502020204030204" pitchFamily="34" charset="0"/>
            </a:endParaRPr>
          </a:p>
        </p:txBody>
      </p:sp>
      <p:sp>
        <p:nvSpPr>
          <p:cNvPr id="124" name="OTLSHAPE_SLT_5f80df6430964df28eaae672b3613460_Shape">
            <a:extLst>
              <a:ext uri="{FF2B5EF4-FFF2-40B4-BE49-F238E27FC236}">
                <a16:creationId xmlns="" xmlns:a16="http://schemas.microsoft.com/office/drawing/2014/main" id="{8BB8B4F1-7AA6-4BF0-8267-6B0AE5CA7A7C}"/>
              </a:ext>
            </a:extLst>
          </p:cNvPr>
          <p:cNvSpPr/>
          <p:nvPr>
            <p:custDataLst>
              <p:tags r:id="rId65"/>
            </p:custDataLst>
          </p:nvPr>
        </p:nvSpPr>
        <p:spPr>
          <a:xfrm>
            <a:off x="3817958" y="2044521"/>
            <a:ext cx="1568496" cy="467557"/>
          </a:xfrm>
          <a:prstGeom prst="roundRect">
            <a:avLst/>
          </a:prstGeom>
          <a:solidFill>
            <a:srgbClr val="C00000"/>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TLSHAPE_SLT_5fdc1ae17390491587eeb3e0a5701e86_Title">
            <a:extLst>
              <a:ext uri="{FF2B5EF4-FFF2-40B4-BE49-F238E27FC236}">
                <a16:creationId xmlns="" xmlns:a16="http://schemas.microsoft.com/office/drawing/2014/main" id="{BAEE7FA3-5766-4B53-A85B-AEF0E5523AB1}"/>
              </a:ext>
            </a:extLst>
          </p:cNvPr>
          <p:cNvSpPr txBox="1"/>
          <p:nvPr>
            <p:custDataLst>
              <p:tags r:id="rId66"/>
            </p:custDataLst>
          </p:nvPr>
        </p:nvSpPr>
        <p:spPr>
          <a:xfrm>
            <a:off x="3803568" y="2089605"/>
            <a:ext cx="1523382" cy="338554"/>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Create documentation for new features</a:t>
            </a:r>
            <a:endParaRPr lang="en-US" sz="1100" spc="-4" dirty="0">
              <a:solidFill>
                <a:schemeClr val="lt1"/>
              </a:solidFill>
              <a:latin typeface="Calibri" panose="020F0502020204030204" pitchFamily="34" charset="0"/>
            </a:endParaRPr>
          </a:p>
        </p:txBody>
      </p:sp>
      <p:sp>
        <p:nvSpPr>
          <p:cNvPr id="127" name="OTLSHAPE_SLT_e29fb8690b6043e6b8b49ec05b550ba3_Shape">
            <a:extLst>
              <a:ext uri="{FF2B5EF4-FFF2-40B4-BE49-F238E27FC236}">
                <a16:creationId xmlns="" xmlns:a16="http://schemas.microsoft.com/office/drawing/2014/main" id="{9A477AD3-B119-402E-8E76-EABF59C9A5EC}"/>
              </a:ext>
            </a:extLst>
          </p:cNvPr>
          <p:cNvSpPr/>
          <p:nvPr>
            <p:custDataLst>
              <p:tags r:id="rId67"/>
            </p:custDataLst>
          </p:nvPr>
        </p:nvSpPr>
        <p:spPr>
          <a:xfrm>
            <a:off x="788732" y="3059545"/>
            <a:ext cx="2367074" cy="211608"/>
          </a:xfrm>
          <a:prstGeom prst="chevron">
            <a:avLst/>
          </a:prstGeom>
          <a:solidFill>
            <a:srgbClr val="C00000"/>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p:cNvSpPr/>
          <p:nvPr/>
        </p:nvSpPr>
        <p:spPr>
          <a:xfrm>
            <a:off x="543563" y="3028559"/>
            <a:ext cx="2823528" cy="246221"/>
          </a:xfrm>
          <a:prstGeom prst="rect">
            <a:avLst/>
          </a:prstGeom>
        </p:spPr>
        <p:txBody>
          <a:bodyPr wrap="square">
            <a:spAutoFit/>
          </a:bodyPr>
          <a:lstStyle/>
          <a:p>
            <a:pPr algn="ctr"/>
            <a:r>
              <a:rPr lang="en-US" sz="1000" spc="-6" dirty="0">
                <a:solidFill>
                  <a:schemeClr val="lt1"/>
                </a:solidFill>
                <a:latin typeface="Calibri" panose="020F0502020204030204" pitchFamily="34" charset="0"/>
              </a:rPr>
              <a:t>Users Manual, deployment plan, Training</a:t>
            </a:r>
          </a:p>
        </p:txBody>
      </p:sp>
      <p:sp>
        <p:nvSpPr>
          <p:cNvPr id="128" name="OTLSHAPE_SLT_7b84b718e11f4f268861d3782ad6ec3d_Shape">
            <a:extLst>
              <a:ext uri="{FF2B5EF4-FFF2-40B4-BE49-F238E27FC236}">
                <a16:creationId xmlns="" xmlns:a16="http://schemas.microsoft.com/office/drawing/2014/main" id="{9A32399E-6C42-4D59-A024-5378BC5D3E09}"/>
              </a:ext>
            </a:extLst>
          </p:cNvPr>
          <p:cNvSpPr/>
          <p:nvPr>
            <p:custDataLst>
              <p:tags r:id="rId68"/>
            </p:custDataLst>
          </p:nvPr>
        </p:nvSpPr>
        <p:spPr>
          <a:xfrm>
            <a:off x="7402804" y="6070233"/>
            <a:ext cx="3757248" cy="220077"/>
          </a:xfrm>
          <a:prstGeom prst="chevron">
            <a:avLst/>
          </a:prstGeom>
          <a:solidFill>
            <a:schemeClr val="accent2"/>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OTLSHAPE_SLT_7b84b718e11f4f268861d3782ad6ec3d_Title">
            <a:extLst>
              <a:ext uri="{FF2B5EF4-FFF2-40B4-BE49-F238E27FC236}">
                <a16:creationId xmlns="" xmlns:a16="http://schemas.microsoft.com/office/drawing/2014/main" id="{1BF1DF35-7D87-4985-869D-E2655831BD26}"/>
              </a:ext>
            </a:extLst>
          </p:cNvPr>
          <p:cNvSpPr txBox="1"/>
          <p:nvPr>
            <p:custDataLst>
              <p:tags r:id="rId69"/>
            </p:custDataLst>
          </p:nvPr>
        </p:nvSpPr>
        <p:spPr>
          <a:xfrm>
            <a:off x="8128451" y="6094819"/>
            <a:ext cx="605116" cy="170091"/>
          </a:xfrm>
          <a:prstGeom prst="rect">
            <a:avLst/>
          </a:prstGeom>
          <a:noFill/>
        </p:spPr>
        <p:txBody>
          <a:bodyPr vert="horz" wrap="square" lIns="0" tIns="0" rIns="0" bIns="0" rtlCol="0" anchor="ctr" anchorCtr="0">
            <a:spAutoFit/>
          </a:bodyPr>
          <a:lstStyle/>
          <a:p>
            <a:pPr algn="ctr"/>
            <a:r>
              <a:rPr lang="en-US" sz="1100" spc="-6" dirty="0" smtClean="0">
                <a:solidFill>
                  <a:schemeClr val="lt1"/>
                </a:solidFill>
                <a:latin typeface="Calibri" panose="020F0502020204030204" pitchFamily="34" charset="0"/>
              </a:rPr>
              <a:t>SIT/UAT</a:t>
            </a:r>
            <a:endParaRPr lang="en-US" sz="1100" spc="-6" dirty="0">
              <a:solidFill>
                <a:schemeClr val="lt1"/>
              </a:solidFill>
              <a:latin typeface="Calibri" panose="020F0502020204030204" pitchFamily="34" charset="0"/>
            </a:endParaRPr>
          </a:p>
        </p:txBody>
      </p:sp>
      <p:sp>
        <p:nvSpPr>
          <p:cNvPr id="130" name="OTLSHAPE_SLT_ce0ca17e04854e11bf2b856944de1687_Shape">
            <a:extLst>
              <a:ext uri="{FF2B5EF4-FFF2-40B4-BE49-F238E27FC236}">
                <a16:creationId xmlns="" xmlns:a16="http://schemas.microsoft.com/office/drawing/2014/main" id="{3CA20A62-51CC-4705-A08D-BFFB5DA08D44}"/>
              </a:ext>
            </a:extLst>
          </p:cNvPr>
          <p:cNvSpPr/>
          <p:nvPr>
            <p:custDataLst>
              <p:tags r:id="rId70"/>
            </p:custDataLst>
          </p:nvPr>
        </p:nvSpPr>
        <p:spPr>
          <a:xfrm>
            <a:off x="7824498" y="6353810"/>
            <a:ext cx="2413000" cy="203200"/>
          </a:xfrm>
          <a:prstGeom prst="chevron">
            <a:avLst/>
          </a:prstGeom>
          <a:solidFill>
            <a:schemeClr val="accent2"/>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OTLSHAPE_SLT_ce0ca17e04854e11bf2b856944de1687_Title">
            <a:extLst>
              <a:ext uri="{FF2B5EF4-FFF2-40B4-BE49-F238E27FC236}">
                <a16:creationId xmlns="" xmlns:a16="http://schemas.microsoft.com/office/drawing/2014/main" id="{1B0DE95A-BE54-4E7D-AD2A-1A72E0024131}"/>
              </a:ext>
            </a:extLst>
          </p:cNvPr>
          <p:cNvSpPr txBox="1"/>
          <p:nvPr>
            <p:custDataLst>
              <p:tags r:id="rId71"/>
            </p:custDataLst>
          </p:nvPr>
        </p:nvSpPr>
        <p:spPr>
          <a:xfrm>
            <a:off x="8263765" y="6375033"/>
            <a:ext cx="1590298" cy="169277"/>
          </a:xfrm>
          <a:prstGeom prst="rect">
            <a:avLst/>
          </a:prstGeom>
          <a:noFill/>
        </p:spPr>
        <p:txBody>
          <a:bodyPr vert="horz" wrap="square" lIns="0" tIns="0" rIns="0" bIns="0" rtlCol="0" anchor="ctr" anchorCtr="0">
            <a:spAutoFit/>
          </a:bodyPr>
          <a:lstStyle/>
          <a:p>
            <a:pPr algn="ctr"/>
            <a:r>
              <a:rPr lang="en-US" sz="1100" spc="-4" dirty="0" smtClean="0">
                <a:solidFill>
                  <a:schemeClr val="lt1"/>
                </a:solidFill>
                <a:latin typeface="Calibri" panose="020F0502020204030204" pitchFamily="34" charset="0"/>
              </a:rPr>
              <a:t>Debugging/Maintenance</a:t>
            </a:r>
            <a:endParaRPr lang="en-US" sz="1100" spc="-4" dirty="0">
              <a:solidFill>
                <a:schemeClr val="lt1"/>
              </a:solidFill>
              <a:latin typeface="Calibri" panose="020F0502020204030204" pitchFamily="34" charset="0"/>
            </a:endParaRPr>
          </a:p>
        </p:txBody>
      </p:sp>
      <p:sp>
        <p:nvSpPr>
          <p:cNvPr id="82" name="OTLSHAPE_SLT_b3b24f30dd09423f88609133eedceb09_Shape">
            <a:extLst>
              <a:ext uri="{FF2B5EF4-FFF2-40B4-BE49-F238E27FC236}">
                <a16:creationId xmlns="" xmlns:a16="http://schemas.microsoft.com/office/drawing/2014/main" id="{949C4B6E-438D-49EA-B940-E6ABA9055DCC}"/>
              </a:ext>
            </a:extLst>
          </p:cNvPr>
          <p:cNvSpPr/>
          <p:nvPr>
            <p:custDataLst>
              <p:tags r:id="rId72"/>
            </p:custDataLst>
          </p:nvPr>
        </p:nvSpPr>
        <p:spPr>
          <a:xfrm>
            <a:off x="822582" y="4926500"/>
            <a:ext cx="2223047" cy="186351"/>
          </a:xfrm>
          <a:prstGeom prst="chevron">
            <a:avLst/>
          </a:prstGeom>
          <a:solidFill>
            <a:srgbClr val="E3741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OTLSHAPE_SLT_b3b24f30dd09423f88609133eedceb09_Title">
            <a:extLst>
              <a:ext uri="{FF2B5EF4-FFF2-40B4-BE49-F238E27FC236}">
                <a16:creationId xmlns="" xmlns:a16="http://schemas.microsoft.com/office/drawing/2014/main" id="{1FBEBDA2-0793-4078-BFB7-9A1C9F13B23E}"/>
              </a:ext>
            </a:extLst>
          </p:cNvPr>
          <p:cNvSpPr txBox="1"/>
          <p:nvPr>
            <p:custDataLst>
              <p:tags r:id="rId73"/>
            </p:custDataLst>
          </p:nvPr>
        </p:nvSpPr>
        <p:spPr>
          <a:xfrm>
            <a:off x="1350861" y="4927233"/>
            <a:ext cx="1086428" cy="169277"/>
          </a:xfrm>
          <a:prstGeom prst="rect">
            <a:avLst/>
          </a:prstGeom>
          <a:noFill/>
        </p:spPr>
        <p:txBody>
          <a:bodyPr vert="horz" wrap="square" lIns="0" tIns="0" rIns="0" bIns="0" rtlCol="0" anchor="ctr" anchorCtr="0">
            <a:spAutoFit/>
          </a:bodyPr>
          <a:lstStyle/>
          <a:p>
            <a:pPr algn="ctr"/>
            <a:r>
              <a:rPr lang="en-US" sz="1100" spc="-10" dirty="0" smtClean="0">
                <a:solidFill>
                  <a:schemeClr val="lt1"/>
                </a:solidFill>
                <a:latin typeface="Calibri" panose="020F0502020204030204" pitchFamily="34" charset="0"/>
              </a:rPr>
              <a:t>Risk Awareness</a:t>
            </a:r>
            <a:endParaRPr lang="en-US" sz="1100" spc="-10" dirty="0">
              <a:solidFill>
                <a:schemeClr val="lt1"/>
              </a:solidFill>
              <a:latin typeface="Calibri" panose="020F0502020204030204" pitchFamily="34" charset="0"/>
            </a:endParaRPr>
          </a:p>
        </p:txBody>
      </p:sp>
      <p:sp>
        <p:nvSpPr>
          <p:cNvPr id="78" name="OTLSHAPE_SLT_7b84b718e11f4f268861d3782ad6ec3d_Shape">
            <a:extLst>
              <a:ext uri="{FF2B5EF4-FFF2-40B4-BE49-F238E27FC236}">
                <a16:creationId xmlns="" xmlns:a16="http://schemas.microsoft.com/office/drawing/2014/main" id="{9A32399E-6C42-4D59-A024-5378BC5D3E09}"/>
              </a:ext>
            </a:extLst>
          </p:cNvPr>
          <p:cNvSpPr/>
          <p:nvPr>
            <p:custDataLst>
              <p:tags r:id="rId74"/>
            </p:custDataLst>
          </p:nvPr>
        </p:nvSpPr>
        <p:spPr>
          <a:xfrm>
            <a:off x="4789197" y="5579222"/>
            <a:ext cx="3757248" cy="220077"/>
          </a:xfrm>
          <a:prstGeom prst="chevron">
            <a:avLst/>
          </a:prstGeom>
          <a:solidFill>
            <a:schemeClr val="accent2"/>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TLSHAPE_SLT_fa7160ae8db649c4a586c26722e094ca_Title">
            <a:extLst>
              <a:ext uri="{FF2B5EF4-FFF2-40B4-BE49-F238E27FC236}">
                <a16:creationId xmlns="" xmlns:a16="http://schemas.microsoft.com/office/drawing/2014/main" id="{E81962D0-9871-42E0-A077-141AA3DD77EB}"/>
              </a:ext>
            </a:extLst>
          </p:cNvPr>
          <p:cNvSpPr txBox="1"/>
          <p:nvPr>
            <p:custDataLst>
              <p:tags r:id="rId75"/>
            </p:custDataLst>
          </p:nvPr>
        </p:nvSpPr>
        <p:spPr>
          <a:xfrm>
            <a:off x="5337257" y="5609028"/>
            <a:ext cx="2370741" cy="171969"/>
          </a:xfrm>
          <a:prstGeom prst="rect">
            <a:avLst/>
          </a:prstGeom>
          <a:noFill/>
        </p:spPr>
        <p:txBody>
          <a:bodyPr vert="horz" wrap="square" lIns="0" tIns="0" rIns="0" bIns="0" rtlCol="0" anchor="ctr" anchorCtr="0">
            <a:spAutoFit/>
          </a:bodyPr>
          <a:lstStyle/>
          <a:p>
            <a:pPr algn="ctr"/>
            <a:r>
              <a:rPr lang="en-US" sz="1100" spc="-6" smtClean="0">
                <a:solidFill>
                  <a:schemeClr val="lt1"/>
                </a:solidFill>
                <a:latin typeface="Calibri" panose="020F0502020204030204" pitchFamily="34" charset="0"/>
              </a:rPr>
              <a:t>Security Testing/Updating </a:t>
            </a:r>
            <a:endParaRPr lang="en-US" sz="1100" spc="-6" dirty="0">
              <a:solidFill>
                <a:schemeClr val="lt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71980685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IuMCIsIk9yaWdpbmFsQXNzZW1ibHlWZXJzaW9uIjoiNC4wMC4wMS4wMCIsIkVkaXRpb24iOiJQcm8iLCJJc1BsdXNFZGl0aW9uIjp0cnVlLCJJc1Byb0VkaXRpb24iOnRydWV9LCJFZmZlY3QiOjAsIlN0eWxlIjp7IiRpZCI6IjMiLCJUaW1lYmFuZFN0eWxlIjp7IiRpZCI6IjQiLCJTY2FsZU1hcmtpbmciOjAsIlNoYXBlIjowLCJTaGFwZVN0eWxlIjp7IiRpZCI6IjUiLCJNYXJnaW4iOnsiJGlkIjoiNiIsIlRvcCI6MCwiTGVmdCI6MTIsIlJpZ2h0IjoxMiwiQm90dG9tIjowfSwiUGFkZGluZyI6eyIkaWQiOiI3IiwiVG9wIjo3LCJMZWZ0IjowLCJSaWdodCI6MCwiQm90dG9tIjo3fSwiQmFja2dyb3VuZCI6eyIkaWQiOiI4IiwiQ29sb3IiOnsiJGlkIjoiOSIsIkEiOjI1NSwiUiI6MjI1LCJHIjoyMjUsIkIiOjIyNX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NSwiQm90dG9tIjowfSwiUGFkZGluZyI6eyIkaWQiOiIxOCIsIlRvcCI6MCwiTGVmdCI6MCwiUmlnaHQiOjAsIkJvdHRvbSI6MH0sIkJhY2tncm91bmQiOnsiJGlkIjoiMTkiLCJDb2xvciI6eyIkaWQiOiIyMCIsIkEiOjg5LCJSIjowLCJHIjowLCJCIjowfX0sIklzVmlzaWJsZSI6ZmFsc2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U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TE1LCJHIjoxMTUsIkIiOjExNX19LCJJc1Zpc2libGUiOnRydWUsIldpZHRoIjowLjAsIkhlaWdodCI6MC4wLCJCb3JkZXJTdHlsZSI6bnVsbCwiUGFyZW50U3R5bGUiOm51bGx9LCJTY2FsZVN0eWxlIjp7IiRpZCI6IjQwIiwiU2hvd1NlZ21lbnRTZXBhcmF0b3JzIjp0cnVlLCJTZWdtZW50U2VwYXJhdG9yT3BhY2l0eSI6MzAsIkZvbnRTZXR0aW5ncyI6eyIkaWQiOiI0MSIsIkZvbnRTaXplIjoxNCwiRm9udE5hbWUiOiJDYWxpYnJpIiwiSXNCb2xkIjpmYWxzZSwiSXNJdGFsaWMiOmZhbHNlLCJJc1VuZGVybGluZWQiOmZhbHNlLCJQYXJlbnRTdHlsZSI6bnVsbH0sIkF1dG9TaXplIjowLCJGb3JlZ3JvdW5kIjp7IiRpZCI6IjQyIiwiQ29sb3IiOnsiJGlkIjoiNDMiLCJBIjoyNTUsIlIiOjAsIkciOjAsIkIiOjB9fSwiTWF4V2lkdGgiOjIwMC4wLCJNYXhIZWlnaHQiOiJJbmZpbml0eSIsIlNtYXJ0Rm9yZWdyb3VuZElzQWN0aXZlIjpmYWxzZSwiSG9yaXpvbnRhbEFsaWdubWVudCI6MCwiVmVydGljYWxBbGlnbm1lbnQiOjEsIlNtYXJ0Rm9yZWdyb3VuZCI6bnVsbCwiQmFja2dyb3VuZEZpbGxUeXBlIjow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AsIkciOjAsIkIiOjB9fSwiQXBwZW5kWWVhck9uWWVhckNoYW5nZSI6dHJ1ZSwiRWxhcHNlZFRpbWVGb3JtYXQiOjAsIlRvZGF5TWFya2VyUG9zaXRpb24iOjEsIlF1aWNrUG9zaXRpb24iOjMsIkFic29sdXRlUG9zaXRpb24iOjgzLjQsIk1hcmdpbiI6eyIkaWQiOiI0OSIsIlRvcCI6MCwiTGVmdCI6MTAsIlJpZ2h0IjoxMCwiQm90dG9tIjowfSwiUGFkZGluZyI6eyIkaWQiOiI1MCIsIlRvcCI6MCwiTGVmdCI6MCwiUmlnaHQiOjAsIkJvdHRvbSI6MH0sIkJhY2tncm91bmQiOnsiJGlkIjoiNTEiLCJDb2xvciI6eyIkaWQiOiI1MiIsIkEiOjI1NSwiUiI6NDcsIkciOjU0LCJCIjoxNTN9fSwiSXNWaXNpYmxlIjp0cnVlLCJXaWR0aCI6MC4wLCJIZWlnaHQiOjAuMCwiQm9yZGVyU3R5bGUiOm51bGwsIlBhcmVudFN0eWxlIjpudWxsfSwiRGVmYXVsdE1pbGVzdG9uZVN0eWxlIjp7IiRpZCI6IjUzIiwiU2hhcGUiOjA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xMTUsIkciOjExNSwiQiI6MTE1fX0sIkxpbmVXZWlnaHQiOjEuMCwiTGluZVR5cGUiOjAsIlBhcmVudFN0eWxlIjpudWxsfSwiSXNCZWxvd1RpbWViYW5kIjpmYWxzZSwiUG9zaXRpb25PblRhc2siOjAsIkhpZGVEYXRlIjpmYWxzZSwiU2hhcGVTaXplIjoxLCJTcGFjaW5nIjox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TE1LCJHIjoxMTUsIkIiOjExNX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zEiLCJUb3AiOjAsIkxlZnQiOjAsIlJpZ2h0IjowLCJCb3R0b20iOjB9LCJQYWRkaW5nIjp7IiRpZCI6IjcyIiwiVG9wIjowLCJMZWZ0IjowLCJSaWdodCI6MCwiQm90dG9tIjowfSwiQmFja2dyb3VuZCI6eyIkaWQiOiI3MyIsIkNvbG9yIjp7IiRyZWYiOiIyMCJ9fSwiSXNWaXNpYmxlIjp0cnVlLCJXaWR0aCI6MC4wLCJIZWlnaHQiOjAuMCwiQm9yZGVyU3R5bGUiOm51bGwsIlBhcmVudFN0eWxlIjpudWxsfSwiRGF0ZVN0eWxlIjp7IiRpZCI6Ijc0IiwiRm9udFNldHRpbmdzIjp7IiRpZCI6Ijc1IiwiRm9udFNpemUiOjEwLCJGb250TmFtZSI6IkNhbGlicmkiLCJJc0JvbGQiOmZhbHNlLCJJc0l0YWxpYyI6ZmFsc2UsIklzVW5kZXJsaW5lZCI6ZmFsc2UsIlBhcmVudFN0eWxlIjpudWxsfSwiQXV0b1NpemUiOjAsIkZvcmVncm91bmQiOnsiJGlkIjoiNzYiLCJDb2xvciI6eyIkaWQiOiI3N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NzgiLCJUb3AiOjAsIkxlZnQiOjAsIlJpZ2h0IjowLCJCb3R0b20iOjB9LCJQYWRkaW5nIjp7IiRpZCI6Ijc5IiwiVG9wIjowLCJMZWZ0IjowLCJSaWdodCI6MCwiQm90dG9tIjowfSwiQmFja2dyb3VuZCI6eyIkaWQiOiI4MCIsIkNvbG9yIjp7IiRyZWYiOiIyMCJ9fSwiSXNWaXNpYmxlIjp0cnVlLCJXaWR0aCI6MC4wLCJIZWlnaHQiOjAuMCwiQm9yZGVyU3R5bGUiOm51bGwsIlBhcmVudFN0eWxlIjpudWxsfSwiRGF0ZUZvcm1hdCI6eyIkaWQiOiI4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IiLCJTaGFwZSI6MSwiU2hhcGVUaGlja25lc3MiOjMsIkR1cmF0aW9uRm9ybWF0IjowLCJJbmNsdWRlTm9uV29ya2luZ0RheXNJbkR1cmF0aW9uIjpmYWxzZSwiUGVyY2VudGFnZUNvbXBsZXRlU3R5bGUiOnsiJGlkIjoiODMiLCJGb250U2V0dGluZ3MiOnsiJGlkIjoiODQiLCJGb250U2l6ZSI6MTAsIkZvbnROYW1lIjoiQ2FsaWJyaSIsIklzQm9sZCI6ZmFsc2UsIklzSXRhbGljIjpmYWxzZSwiSXNVbmRlcmxpbmVkIjpmYWxzZSwiUGFyZW50U3R5bGUiOm51bGx9LCJBdXRvU2l6ZSI6MCwiRm9yZWdyb3VuZCI6eyIkaWQiOiI4NSIsIkNvbG9yIjp7IiRpZCI6Ijg2IiwiQSI6MjU1LCJSIjoyMzgsIkciOjIzNiwiQiI6MjI1fX0sIk1heFdpZHRoIjoyMDAuMCwiTWF4SGVpZ2h0IjoiSW5maW5pdHkiLCJTbWFydEZvcmVncm91bmRJc0FjdGl2ZSI6ZmFsc2UsIkhvcml6b250YWxBbGlnbm1lbnQiOjEsIlZlcnRpY2FsQWxpZ25tZW50IjowLCJTbWFydEZvcmVncm91bmQiOm51bGwsIkJhY2tncm91bmRGaWxsVHlwZSI6MCwiTWFyZ2luIjp7IiRpZCI6Ijg3IiwiVG9wIjowLCJMZWZ0IjowLCJSaWdodCI6MCwiQm90dG9tIjowfSwiUGFkZGluZyI6eyIkaWQiOiI4OCIsIlRvcCI6MCwiTGVmdCI6MCwiUmlnaHQiOjAsIkJvdHRvbSI6MH0sIkJhY2tncm91bmQiOnsiJGlkIjoiODkiLCJDb2xvciI6eyIkcmVmIjoiMjAifX0sIklzVmlzaWJsZSI6dHJ1ZSwiV2lkdGgiOjAuMCwiSGVpZ2h0IjowLjAsIkJvcmRlclN0eWxlIjpudWxsLCJQYXJlbnRTdHlsZSI6bnVsbH0sIkR1cmF0aW9uU3R5bGUiOnsiJGlkIjoiOTAiLCJGb250U2V0dGluZ3MiOnsiJGlkIjoiOTEiLCJGb250U2l6ZSI6MTAsIkZvbnROYW1lIjoiQ2FsaWJyaSIsIklzQm9sZCI6ZmFsc2UsIklzSXRhbGljIjpmYWxzZSwiSXNVbmRlcmxpbmVkIjpmYWxzZSwiUGFyZW50U3R5bGUiOm51bGx9LCJBdXRvU2l6ZSI6MCwiRm9yZWdyb3VuZCI6eyIkaWQiOiI5MiIsIkNvbG9yIjp7IiRpZCI6Ijk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y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kxLCJHIjoxNTUsIkIiOjIxM319LCJJc1Zpc2libGUiOnRydWUsIldpZHRoIjowLjAsIkhlaWdodCI6MTQuMCwiQm9yZGVyU3R5bGUiOnsiJGlkIjoiMTA4IiwiTGluZUNvbG9yIjp7IiRpZCI6IjEwOSIsIiR0eXBlIjoiTkxSRS5Db21tb24uRG9tLlNvbGlkQ29sb3JCcnVzaCwgTkxSRS5Db21tb24iLCJDb2xvciI6eyIkaWQiOiIxMTAiLCJBIjoyNTUsIlIiOjI1NSwiRyI6MCwiQiI6MH19LCJMaW5lV2VpZ2h0IjowLjAsIkxpbmVUeXBlIjowLCJQYXJlbnRTdHlsZSI6bnVsbH0sIlBhcmVudFN0eWxlIjpudWxsfSwiVGl0bGVTdHlsZSI6eyIkaWQiOiIxMTEiLCJGb250U2V0dGluZ3MiOnsiJGlkIjoiMTEyIiwiRm9udFNpemUiOjExLCJGb250TmFtZSI6IkNhbGlicmkiLCJJc0JvbGQiOmZhbHN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ZmFsc2UsIlRpbWVJc1Zpc2libGUiOmZhbHNlLCJIb3VyRGlnaXRzIjoxLCJBbVBtRGVzaWduYXRvciI6MiwiVHJpbTAwTWludXRlcyI6ZmFsc2UsIkxhc3RLbm93blZpc2liaWxpdHlTdGF0ZSI6eyIkaWQiOiIxMjYiLCJEYXRlUGFydElzVmlzaWJsZSI6dHJ1ZSwiVGltZVBhcnRJc1Zpc2libGUiOmZhbHNlfX0sIklzVmlzaWJsZSI6dHJ1ZSwiUGFyZW50U3R5bGUiOm51bGwsIl9leHBsaWNpdGx5U2V0Ijp7IiRpZCI6IjEyNyIsIlNoYXBlU3R5bGUiOmZhbHNlLCJUaXRsZVN0eWxlIjpmYWxzZSwiRGF0ZVN0eWxlIjpmYWxzZSwiSG9yaXpvbnRhbENvbm5lY3RvclN0eWxlIjpmYWxzZSwiVmVydGljYWxDb25uZWN0b3JTdHlsZSI6ZmFsc2UsIlBlcmNlbnRhZ2VDb21wbGV0ZVNoYXBlT3BhY2l0eSI6ZmFsc2UsIkR1cmF0aW9uRm9ybWF0IjpmYWxzZSwiRHVyYXRpb25Qb3NpdGlvbiI6ZmFsc2UsIkVuZERhdGVQb3NpdGlvbiI6ZmFsc2UsIklzQmVsb3dUaW1lYmFuZCI6ZmFsc2UsIlBlcmNlbnRhZ2VDb21wbGV0ZWRQb3NpdGlvbiI6ZmFsc2UsIlNoYXBlIjpmYWxzZSwiU2hhcGVUaGlja25lc3MiOmZhbHNlLCJTcGFjaW5nIjpmYWxzZSwiU3RhcnREYXRlUG9zaXRpb24iOmZhbHNlLCJUaXRsZVBvc2l0aW9uIjpmYWxzZSwiRGF0ZUZvcm1hdCI6ZmFsc2UsIklzVmlzaWJsZSI6ZmFsc2UsIk1hcmdpbiI6ZmFsc2V9fSwiR3JpZGxpbmVQYW5lbFN0eWxlIjp7IiRpZCI6IjEyOCIsIkdyaWRsaW5lU3R5bGUiOnsiJGlkIjoiMTI5IiwiTGluZUNvbG9yIjp7IiRpZCI6IjEzMCIsIiR0eXBlIjoiTkxSRS5Db21tb24uRG9tLlNvbGlkQ29sb3JCcnVzaCwgTkxSRS5Db21tb24iLCJDb2xvciI6eyIkaWQiOiIxMzEiLCJBIjozOCwiUiI6MCwiRyI6MCwiQiI6MH19LCJMaW5lV2VpZ2h0IjowLjkwNTYxNjc2LCJMaW5lVHlwZSI6MCwiUGFyZW50U3R5bGUiOm51bGx9LCJNYXJnaW4iOnsiJGlkIjoiMTMyIiwiVG9wIjowLCJMZWZ0IjowLCJSaWdodCI6MCwiQm90dG9tIjowfSwiUGFkZGluZyI6eyIkaWQiOiIxMzMiLCJUb3AiOjAsIkxlZnQiOjAsIlJpZ2h0IjowLCJCb3R0b20iOjB9LCJCYWNrZ3JvdW5kIjpudWxsLCJJc1Zpc2libGUiOnRydWUsIldpZHRoIjowLjAsIkhlaWdodCI6MC4wLCJCb3JkZXJTdHlsZSI6eyIkaWQiOiIxMzQiLCJMaW5lQ29sb3IiOm51bGwsIkxpbmVXZWlnaHQiOjAuMCwiTGluZVR5cGUiOjAsIlBhcmVudFN0eWxlIjpudWxsfSwiUGFyZW50U3R5bGUiOm51bGx9LCJTaG93RWxhcHNlZFRpbWVHcmFkaWVudFN0eWxlIjpmYWxzZSwiRGVmYXVsdFN3aW1sYW5lU3R5bGUiOnsiJGlkIjoiMTM1IiwiSGVhZGVyU3R5bGUiOnsiJGlkIjoiMTM2IiwiVGV4dFN0eWxlIjp7IiRpZCI6IjEzNyIsIkZvbnRTZXR0aW5ncyI6eyIkaWQiOiIxMzgiLCJGb250U2l6ZSI6MTIsIkZvbnROYW1lIjoiQ2FsaWJyaSIsIklzQm9sZCI6ZmFsc2UsIklzSXRhbGljIjpmYWxzZSwiSXNVbmRlcmxpbmVkIjpmYWxzZSwiUGFyZW50U3R5bGUiOm51bGx9LCJBdXRvU2l6ZSI6MCwiRm9yZWdyb3VuZCI6eyIkaWQiOiIxMzkiLCJDb2xvciI6eyIkaWQiOiIxNDAiLCJBIjoyNTUsIlIiOjMyLCJHIjo1NiwiQiI6MTAwfX0sIk1heFdpZHRoIjowLjAsIk1heEhlaWdodCI6MC4wLCJTbWFydEZvcmVncm91bmRJc0FjdGl2ZSI6ZmFsc2UsIkhvcml6b250YWxBbGlnbm1lbnQiOjAsIlZlcnRpY2FsQWxpZ25tZW50IjowLCJTbWFydEZvcmVncm91bmQiOm51bGwsIkJhY2tncm91bmRGaWxsVHlwZSI6MCwiTWFyZ2luIjp7IiRpZCI6IjE0MSIsIlRvcCI6MCwiTGVmdCI6MCwiUmlnaHQiOjAsIkJvdHRvbSI6MH0sIlBhZGRpbmciOnsiJGlkIjoiMTQyIiwiVG9wIjowLCJMZWZ0IjowLCJSaWdodCI6MCwiQm90dG9tIjowfSwiQmFja2dyb3VuZCI6bnVsbCwiSXNWaXNpYmxlIjpmYWxzZSwiV2lkdGgiOjAuMCwiSGVpZ2h0IjowLjAsIkJvcmRlclN0eWxlIjpudWxsLCJQYXJlbnRTdHlsZSI6bnVsbH0sIlJlY3RhbmdsZVN0eWxlIjp7IiRpZCI6IjE0MyIsIk1hcmdpbiI6eyIkaWQiOiIxNDQiLCJUb3AiOjAsIkxlZnQiOjAsIlJpZ2h0IjowLCJCb3R0b20iOjB9LCJQYWRkaW5nIjp7IiRpZCI6IjE0NSIsIlRvcCI6MCwiTGVmdCI6MCwiUmlnaHQiOjAsIkJvdHRvbSI6MH0sIkJhY2tncm91bmQiOnsiJGlkIjoiMTQ2IiwiQ29sb3IiOnsiJGlkIjoiMTQ3IiwiQSI6MTI3LCJSIjo5MSwiRyI6MTU1LCJCIjoyMTN9fSwiSXNWaXNpYmxlIjpmYWxzZSwiV2lkdGgiOjAuMCwiSGVpZ2h0IjowLjAsIkJvcmRlclN0eWxlIjp7IiRpZCI6IjE0OCIsIkxpbmVDb2xvciI6eyIkaWQiOiIxNDkiLCIkdHlwZSI6Ik5MUkUuQ29tbW9uLkRvbS5Tb2xpZENvbG9yQnJ1c2gsIE5MUkUuQ29tbW9uIiwiQ29sb3IiOnsiJGlkIjoiMTUwIiwiQSI6MjU1LCJSIjoyNTUsIkciOjAsIkIiOjB9fSwiTGluZVdlaWdodCI6MC4wLCJMaW5lVHlwZSI6MCwiUGFyZW50U3R5bGUiOm51bGx9LCJQYXJlbnRTdHlsZSI6bnVsbH0sIk1hcmdpbiI6eyIkaWQiOiIxNTEiLCJUb3AiOjAsIkxlZnQiOjAsIlJpZ2h0IjowLCJCb3R0b20iOjB9LCJQYWRkaW5nIjp7IiRpZCI6IjE1MiIsIlRvcCI6MCwiTGVmdCI6MCwiUmlnaHQiOjAsIkJvdHRvbSI6MH0sIkJhY2tncm91bmQiOm51bGwsIklzVmlzaWJsZSI6dHJ1ZSwiV2lkdGgiOjAuMCwiSGVpZ2h0IjowLjAsIkJvcmRlclN0eWxlIjpudWxsLCJQYXJlbnRTdHlsZSI6bnVsbH0sIkJhY2tncm91bmRTdHlsZSI6eyIkaWQiOiIxNTMiLCJNYXJnaW4iOnsiJGlkIjoiMTU0IiwiVG9wIjowLCJMZWZ0IjowLCJSaWdodCI6MCwiQm90dG9tIjowfSwiUGFkZGluZyI6eyIkaWQiOiIxNTUiLCJUb3AiOjAsIkxlZnQiOjAsIlJpZ2h0IjowLCJCb3R0b20iOjB9LCJCYWNrZ3JvdW5kIjp7IiRpZCI6IjE1NiIsIkNvbG9yIjp7IiRpZCI6IjE1NyIsIkEiOjM4LCJSIjo5MSwiRyI6MTU1LCJCIjoyMTN9fSwiSXNWaXNpYmxlIjp0cnVlLCJXaWR0aCI6MC4wLCJIZWlnaHQiOjAuMCwiQm9yZGVyU3R5bGUiOnsiJGlkIjoiMTU4IiwiTGluZUNvbG9yIjp7IiRpZCI6IjE1OSIsIiR0eXBlIjoiTkxSRS5Db21tb24uRG9tLlNvbGlkQ29sb3JCcnVzaCwgTkxSRS5Db21tb24iLCJDb2xvciI6eyIkaWQiOiIxNjAiLCJBIjoyNTUsIlIiOjI1NSwiRyI6MCwiQiI6MH19LCJMaW5lV2VpZ2h0IjowLjAsIkxpbmVUeXBlIjowLCJQYXJlbnRTdHlsZSI6bnVsbH0sIlBhcmVudFN0eWxlIjpudWxsfSwiSXNBYm92ZVRpbWViYW5kIjpmYWxzZSwiTWFyZ2luIjp7IiRpZCI6IjE2MSIsIlRvcCI6MCwiTGVmdCI6MCwiUmlnaHQiOjAsIkJvdHRvbSI6MH0sIlBhZGRpbmciOnsiJGlkIjoiMTYyIiwiVG9wIjowLCJMZWZ0IjowLCJSaWdodCI6MCwiQm90dG9tIjowfSwiSXNWaXNpYmxlIjp0cnVlLCJXaWR0aCI6MC4wLCJIZWlnaHQiOjAuMCwiQm9yZGVyU3R5bGUiOm51bGwsIlBhcmVudFN0eWxlIjpudWxsfX0sIlNjYWxlIjp7IiRpZCI6IjE2MyIsIlN0YXJ0RGF0ZSI6IjAwMDEtMDEtMDFUMDA6MDA6MDAiLCJFbmREYXRlIjoiMjAyMS0xMi0xNlQyMzo1OTowMCIsIkZvcm1hdCI6Ik1NTSIsIlR5cGUiOjMsIkF1dG9EYXRlUmFuZ2UiOnRydWUsIldvcmtpbmdEYXlzIjozMSwiVG9kYXlNYXJrZXJUZXh0IjoiVG9kYXkiLCJBdXRvU2NhbGVUeXBlIjpmYWxzZX0sIk1pbGVzdG9uZXMiOltdLCJUYXNrcyI6W10sIlN3aW1sYW5lcyI6W3siJGlkIjoiMTY0IiwiSWQiOiI3YzIxYjlkMC04NDljLTRiY2EtOTRjMi1mNjQ1OGNhMjcyZWYiLCJJbmRleCI6MCwiSGVhZGVyVGV4dCI6IkRlbGl2ZXJ5IiwiU3R5bGUiOnsiJGlkIjoiMTY1IiwiSGVhZGVyU3R5bGUiOnsiJGlkIjoiMTY2IiwiVGV4dFN0eWxlIjp7IiRpZCI6IjE2NyIsIkZvbnRTZXR0aW5ncyI6eyIkaWQiOiIxNjgiLCJGb250U2l6ZSI6MTIsIkZvbnROYW1lIjoiQ2FsaWJyaSIsIklzQm9sZCI6ZmFsc2UsIklzSXRhbGljIjpmYWxzZSwiSXNVbmRlcmxpbmVkIjpmYWxzZSwiUGFyZW50U3R5bGUiOm51bGx9LCJBdXRvU2l6ZSI6MCwiRm9yZWdyb3VuZCI6eyIkaWQiOiIxNjkiLCJDb2xvciI6eyIkaWQiOiIxNzAiLCJBIjoyNTUsIlIiOjAsIkciOjAsIkIiOjB9fSwiTWF4V2lkdGgiOjAuMCwiTWF4SGVpZ2h0IjowLjAsIlNtYXJ0Rm9yZWdyb3VuZElzQWN0aXZlIjpmYWxzZSwiSG9yaXpvbnRhbEFsaWdubWVudCI6MCwiVmVydGljYWxBbGlnbm1lbnQiOjAsIlNtYXJ0Rm9yZWdyb3VuZCI6bnVsbCwiQmFja2dyb3VuZEZpbGxUeXBlIjowLCJNYXJnaW4iOnsiJHJlZiI6IjE0MSJ9LCJQYWRkaW5nIjp7IiRyZWYiOiIxNDIifSwiQmFja2dyb3VuZCI6bnVsbCwiSXNWaXNpYmxlIjpmYWxzZSwiV2lkdGgiOjAuMCwiSGVpZ2h0IjowLjAsIkJvcmRlclN0eWxlIjpudWxsLCJQYXJlbnRTdHlsZSI6bnVsbH0sIlJlY3RhbmdsZVN0eWxlIjp7IiRpZCI6IjE3MSIsIk1hcmdpbiI6eyIkcmVmIjoiMTQ0In0sIlBhZGRpbmciOnsiJHJlZiI6IjE0NSJ9LCJCYWNrZ3JvdW5kIjp7IiRpZCI6IjE3MiIsIkNvbG9yIjp7IiRpZCI6IjE3MyIsIkEiOjEyNywiUiI6MTU0LCJHIjoyMjIsIkIiOjIxNn19LCJJc1Zpc2libGUiOmZhbHNlLCJXaWR0aCI6MC4wLCJIZWlnaHQiOjAuMCwiQm9yZGVyU3R5bGUiOnsiJGlkIjoiMTc0IiwiTGluZUNvbG9yIjp7IiRyZWYiOiIxNDkifSwiTGluZVdlaWdodCI6MC4wLCJMaW5lVHlwZSI6MCwiUGFyZW50U3R5bGUiOm51bGx9LCJQYXJlbnRTdHlsZSI6bnVsbH0sIk1hcmdpbiI6eyIkcmVmIjoiMTUxIn0sIlBhZGRpbmciOnsiJHJlZiI6IjE1MiJ9LCJCYWNrZ3JvdW5kIjpudWxsLCJJc1Zpc2libGUiOnRydWUsIldpZHRoIjowLjAsIkhlaWdodCI6MC4wLCJCb3JkZXJTdHlsZSI6bnVsbCwiUGFyZW50U3R5bGUiOm51bGx9LCJCYWNrZ3JvdW5kU3R5bGUiOnsiJGlkIjoiMTc1IiwiTWFyZ2luIjp7IiRyZWYiOiIxNTQifSwiUGFkZGluZyI6eyIkcmVmIjoiMTU1In0sIkJhY2tncm91bmQiOnsiJGlkIjoiMTc2IiwiQ29sb3IiOnsiJGlkIjoiMTc3IiwiQSI6MzgsIlIiOjAsIkciOjAsIkIiOjB9fSwiSXNWaXNpYmxlIjp0cnVlLCJXaWR0aCI6MC4wLCJIZWlnaHQiOjAuMCwiQm9yZGVyU3R5bGUiOnsiJGlkIjoiMTc4IiwiTGluZUNvbG9yIjp7IiRpZCI6IjE3OSIsIiR0eXBlIjoiTkxSRS5Db21tb24uRG9tLlNvbGlkQ29sb3JCcnVzaCwgTkxSRS5Db21tb24iLCJDb2xvciI6eyIkaWQiOiIxODAiLCJBIjoyNTUsIlIiOjIsIkciOjE3OCwiQiI6MjM4fX0sIkxpbmVXZWlnaHQiOjAuMCwiTGluZVR5cGUiOjAsIlBhcmVudFN0eWxlIjpudWxsfSwiUGFyZW50U3R5bGUiOm51bGx9LCJJc0Fib3ZlVGltZWJhbmQiOmZhbHNlLCJNYXJnaW4iOnsiJHJlZiI6IjE2MSJ9LCJQYWRkaW5nIjp7IiRyZWYiOiIxNjIifSwiSXNWaXNpYmxlIjp0cnVlLCJXaWR0aCI6MC4wLCJIZWlnaHQiOjAuMCwiQm9yZGVyU3R5bGUiOm51bGwsIlBhcmVudFN0eWxlIjpudWxsfSwiVGFza3MiOlt7IiRpZCI6IjE4MSIsIl9hdHRhY2hlZE1pbGVzdG9uZXMiOlt7IiRpZCI6IjE4MiIsIkRhdGUiOiIyMDE5LTEyLTI3VDExOjU5OjAwIiwiU3R5bGUiOnsiJGlkIjoiMTgzIiwiU2hhcGUiOjEsIkNvbm5lY3Rvck1hcmdpbiI6eyIkaWQiOiIxODQiLCJUb3AiOjAsIkxlZnQiOjIsIlJpZ2h0IjoyLCJCb3R0b20iOjB9LCJDb25uZWN0b3JTdHlsZSI6eyIkaWQiOiIxODUiLCJMaW5lQ29sb3IiOnsiJGlkIjoiMTg2IiwiJHR5cGUiOiJOTFJFLkNvbW1vbi5Eb20uU29saWRDb2xvckJydXNoLCBOTFJFLkNvbW1vbiIsIkNvbG9yIjp7IiRpZCI6IjE4NyIsIkEiOjEyNywiUiI6MTE1LCJHIjoxMTUsIkIiOjExNX19LCJMaW5lV2VpZ2h0IjoxLjAsIkxpbmVUeXBlIjowLCJQYXJlbnRTdHlsZSI6bnVsbH0sIklzQmVsb3dUaW1lYmFuZCI6dHJ1ZSwiUG9zaXRpb25PblRhc2siOjMsIkhpZGVEYXRlIjpmYWxzZSwiU2hhcGVTaXplIjoxLCJTcGFjaW5nIjoxLjAsIlBhZGRpbmciOnsiJGlkIjoiMTg4IiwiVG9wIjo3LCJMZWZ0IjozLCJSaWdodCI6MCwiQm90dG9tIjoyfSwiU2hhcGVTdHlsZSI6eyIkaWQiOiIxODkiLCJNYXJnaW4iOnsiJGlkIjoiMTkwIiwiVG9wIjowLCJMZWZ0IjowLCJSaWdodCI6MCwiQm90dG9tIjowfSwiUGFkZGluZyI6eyIkaWQiOiIxOTEiLCJUb3AiOjAsIkxlZnQiOjAsIlJpZ2h0IjowLCJCb3R0b20iOjB9LCJCYWNrZ3JvdW5kIjp7IiRpZCI6IjE5MiIsIkNvbG9yIjp7IiRpZCI6IjE5MyIsIkEiOjI1NSwiUiI6MTE1LCJHIjoxMTUsIkIiOjExNX19LCJJc1Zpc2libGUiOnRydWUsIldpZHRoIjoxOC4wLCJIZWlnaHQiOjIwLjAsIkJvcmRlclN0eWxlIjp7IiRpZCI6IjE5NCIsIkxpbmVDb2xvciI6eyIkcmVmIjoiNjUifSwiTGluZVdlaWdodCI6MC4wLCJMaW5lVHlwZSI6MCwiUGFyZW50U3R5bGUiOm51bGx9LCJQYXJlbnRTdHlsZSI6bnVsbH0sIlRpdGxlU3R5bGUiOnsiJGlkIjoiMTk1IiwiRm9udFNldHRpbmdzIjp7IiRpZCI6IjE5NiIsIkZvbnRTaXplIjoxMSwiRm9udE5hbWUiOiJDYWxpYnJpIiwiSXNCb2xkIjp0cnVlLCJJc0l0YWxpYyI6ZmFsc2UsIklzVW5kZXJsaW5lZCI6ZmFsc2UsIlBhcmVudFN0eWxlIjpudWxsfSwiQXV0b1NpemUiOjAsIkZvcmVncm91bmQiOnsiJGlkIjoiMTk3IiwiQ29sb3IiOnsiJGlkIjoiMTk4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E5OSIsIlRvcCI6MCwiTGVmdCI6MCwiUmlnaHQiOjAsIkJvdHRvbSI6MH0sIlBhZGRpbmciOnsiJGlkIjoiMjAwIiwiVG9wIjowLCJMZWZ0IjowLCJSaWdodCI6MCwiQm90dG9tIjowfSwiQmFja2dyb3VuZCI6eyIkcmVmIjoiNzMifSwiSXNWaXNpYmxlIjp0cnVlLCJXaWR0aCI6MC4wLCJIZWlnaHQiOjAuMCwiQm9yZGVyU3R5bGUiOnsiJGlkIjoiMjAxIiwiTGluZUNvbG9yIjpudWxsLCJMaW5lV2VpZ2h0IjowLjAsIkxpbmVUeXBlIjowLCJQYXJlbnRTdHlsZSI6bnVsbH0sIlBhcmVudFN0eWxlIjpudWxsfSwiRGF0ZVN0eWxlIjp7IiRpZCI6IjIwMiIsIkZvbnRTZXR0aW5ncyI6eyIkaWQiOiIyMDMiLCJGb250U2l6ZSI6MTAsIkZvbnROYW1lIjoiQ2FsaWJyaSIsIklzQm9sZCI6ZmFsc2UsIklzSXRhbGljIjpmYWxzZSwiSXNVbmRlcmxpbmVkIjpmYWxzZSwiUGFyZW50U3R5bGUiOm51bGx9LCJBdXRvU2l6ZSI6MCwiRm9yZWdyb3VuZCI6eyIkaWQiOiIyMDQiLCJDb2xvciI6eyIkaWQiOiIyMDU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IwNiIsIlRvcCI6MCwiTGVmdCI6MCwiUmlnaHQiOjAsIkJvdHRvbSI6MH0sIlBhZGRpbmciOnsiJGlkIjoiMjA3IiwiVG9wIjowLCJMZWZ0IjowLCJSaWdodCI6MCwiQm90dG9tIjowfSwiQmFja2dyb3VuZCI6eyIkcmVmIjoiODAifSwiSXNWaXNpYmxlIjp0cnVlLCJXaWR0aCI6MC4wLCJIZWlnaHQiOjAuMCwiQm9yZGVyU3R5bGUiOnsiJGlkIjoiMjA4IiwiTGluZUNvbG9yIjpudWxsLCJMaW5lV2VpZ2h0IjowLjAsIkxpbmVUeXBlIjowLCJQYXJlbnRTdHlsZSI6bnVsbH0sIlBhcmVudFN0eWxlIjpudWxsfSwiRGF0ZUZvcm1hdCI6eyIkaWQiOiIyMDk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iwiUGVyY2VudGFnZUNvbXBsZXRlIjpudWxsLCJQb3NpdGlvbiI6eyJSYXRpbyI6MC4wLCJJc0N1c3RvbSI6ZmFsc2V9LCJEYXRlRm9ybWF0Ijp7IiRyZWYiOiIyMDkifSwiUmVsYXRlZFRhc2tJZCI6ImI3M2FkMzg3LTIzZDgtNGViOS05NTc0LWVkYzRjNDU1YzNiMCIsIklkIjoiZGNmZjFjNjMtOWQ1NS00NDQ4LWJjNjEtNDg0MmU4NjRjZjk2IiwiSW1wb3J0SWQiOm51bGwsIlRpdGxlIjoiUGhhc2UgMSIsIk5vdGUiOm51bGwsIkh5cGVybGluayI6eyIkaWQiOiIyMTAiLCJBZGRyZXNzIjoiIiwiU3ViQWRkcmVzcyI6IiJ9LCJJc0NoYW5nZWQiOmZhbHNlLCJJc05ldyI6ZmFsc2V9LHsiJGlkIjoiMjExIiwiRGF0ZSI6IjIwMjAtMDMtMjdUMTE6NTk6MDAiLCJTdHlsZSI6eyIkaWQiOiIyMTIiLCJTaGFwZSI6MSwiQ29ubmVjdG9yTWFyZ2luIjp7IiRpZCI6IjIxMyIsIlRvcCI6MCwiTGVmdCI6MiwiUmlnaHQiOjIsIkJvdHRvbSI6MH0sIkNvbm5lY3RvclN0eWxlIjp7IiRpZCI6IjIxNCIsIkxpbmVDb2xvciI6eyIkaWQiOiIyMTUiLCIkdHlwZSI6Ik5MUkUuQ29tbW9uLkRvbS5Tb2xpZENvbG9yQnJ1c2gsIE5MUkUuQ29tbW9uIiwiQ29sb3IiOnsiJGlkIjoiMjE2IiwiQSI6MTI3LCJSIjoxMTUsIkciOjExNSwiQiI6MTE1fX0sIkxpbmVXZWlnaHQiOjEuMCwiTGluZVR5cGUiOjAsIlBhcmVudFN0eWxlIjpudWxsfSwiSXNCZWxvd1RpbWViYW5kIjp0cnVlLCJQb3NpdGlvbk9uVGFzayI6MywiSGlkZURhdGUiOmZhbHNlLCJTaGFwZVNpemUiOjEsIlNwYWNpbmciOjEuMCwiUGFkZGluZyI6eyIkaWQiOiIyMTciLCJUb3AiOjcsIkxlZnQiOjMsIlJpZ2h0IjowLCJCb3R0b20iOjJ9LCJTaGFwZVN0eWxlIjp7IiRpZCI6IjIxOCIsIk1hcmdpbiI6eyIkaWQiOiIyMTkiLCJUb3AiOjAsIkxlZnQiOjAsIlJpZ2h0IjowLCJCb3R0b20iOjB9LCJQYWRkaW5nIjp7IiRpZCI6IjIyMCIsIlRvcCI6MCwiTGVmdCI6MCwiUmlnaHQiOjAsIkJvdHRvbSI6MH0sIkJhY2tncm91bmQiOnsiJGlkIjoiMjIxIiwiQ29sb3IiOnsiJGlkIjoiMjIyIiwiQSI6MjU1LCJSIjoxMTUsIkciOjExNSwiQiI6MTE1fX0sIklzVmlzaWJsZSI6dHJ1ZSwiV2lkdGgiOjE4LjAsIkhlaWdodCI6MjAuMCwiQm9yZGVyU3R5bGUiOnsiJGlkIjoiMjIzIiwiTGluZUNvbG9yIjp7IiRyZWYiOiI2NSJ9LCJMaW5lV2VpZ2h0IjowLjAsIkxpbmVUeXBlIjowLCJQYXJlbnRTdHlsZSI6bnVsbH0sIlBhcmVudFN0eWxlIjpudWxsfSwiVGl0bGVTdHlsZSI6eyIkaWQiOiIyMjQiLCJGb250U2V0dGluZ3MiOnsiJGlkIjoiMjI1IiwiRm9udFNpemUiOjExLCJGb250TmFtZSI6IkNhbGlicmkiLCJJc0JvbGQiOnRydWUsIklzSXRhbGljIjpmYWxzZSwiSXNVbmRlcmxpbmVkIjpmYWxzZSwiUGFyZW50U3R5bGUiOm51bGx9LCJBdXRvU2l6ZSI6MCwiRm9yZWdyb3VuZCI6eyIkaWQiOiIyMjYiLCJDb2xvciI6eyIkaWQiOiIyMjc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MjI4IiwiVG9wIjowLCJMZWZ0IjowLCJSaWdodCI6MCwiQm90dG9tIjowfSwiUGFkZGluZyI6eyIkaWQiOiIyMjkiLCJUb3AiOjAsIkxlZnQiOjAsIlJpZ2h0IjowLCJCb3R0b20iOjB9LCJCYWNrZ3JvdW5kIjp7IiRyZWYiOiI3MyJ9LCJJc1Zpc2libGUiOnRydWUsIldpZHRoIjowLjAsIkhlaWdodCI6MC4wLCJCb3JkZXJTdHlsZSI6eyIkaWQiOiIyMzAiLCJMaW5lQ29sb3IiOm51bGwsIkxpbmVXZWlnaHQiOjAuMCwiTGluZVR5cGUiOjAsIlBhcmVudFN0eWxlIjpudWxsfSwiUGFyZW50U3R5bGUiOm51bGx9LCJEYXRlU3R5bGUiOnsiJGlkIjoiMjMxIiwiRm9udFNldHRpbmdzIjp7IiRpZCI6IjIzMiIsIkZvbnRTaXplIjoxMCwiRm9udE5hbWUiOiJDYWxpYnJpIiwiSXNCb2xkIjpmYWxzZSwiSXNJdGFsaWMiOmZhbHNlLCJJc1VuZGVybGluZWQiOmZhbHNlLCJQYXJlbnRTdHlsZSI6bnVsbH0sIkF1dG9TaXplIjowLCJGb3JlZ3JvdW5kIjp7IiRpZCI6IjIzMyIsIkNvbG9yIjp7IiRpZCI6IjIzNCIsIkEiOjI1NSwiUiI6NjgsIkciOjg0LCJCIjoxMDZ9fSwiTWF4V2lkdGgiOjIwMC4wLCJNYXhIZWlnaHQiOiJJbmZpbml0eSIsIlNtYXJ0Rm9yZWdyb3VuZElzQWN0aXZlIjpmYWxzZSwiSG9yaXpvbnRhbEFsaWdubWVudCI6MSwiVmVydGljYWxBbGlnbm1lbnQiOjAsIlNtYXJ0Rm9yZWdyb3VuZCI6bnVsbCwiQmFja2dyb3VuZEZpbGxUeXBlIjowLCJNYXJnaW4iOnsiJGlkIjoiMjM1IiwiVG9wIjowLCJMZWZ0IjowLCJSaWdodCI6MCwiQm90dG9tIjowfSwiUGFkZGluZyI6eyIkaWQiOiIyMzYiLCJUb3AiOjAsIkxlZnQiOjAsIlJpZ2h0IjowLCJCb3R0b20iOjB9LCJCYWNrZ3JvdW5kIjp7IiRyZWYiOiI4MCJ9LCJJc1Zpc2libGUiOnRydWUsIldpZHRoIjowLjAsIkhlaWdodCI6MC4wLCJCb3JkZXJTdHlsZSI6eyIkaWQiOiIyMzciLCJMaW5lQ29sb3IiOm51bGwsIkxpbmVXZWlnaHQiOjAuMCwiTGluZVR5cGUiOjAsIlBhcmVudFN0eWxlIjpudWxsfSwiUGFyZW50U3R5bGUiOm51bGx9LCJEYXRlRm9ybWF0Ijp7IiRpZCI6IjIzO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zLCJQZXJjZW50YWdlQ29tcGxldGUiOm51bGwsIlBvc2l0aW9uIjp7IlJhdGlvIjowLjAsIklzQ3VzdG9tIjpmYWxzZX0sIkRhdGVGb3JtYXQiOnsiJHJlZiI6IjIzOCJ9LCJSZWxhdGVkVGFza0lkIjoiYjczYWQzODctMjNkOC00ZWI5LTk1NzQtZWRjNGM0NTVjM2IwIiwiSWQiOiJmMTY0NGY0Ni0xYzE1LTRlOWEtODA4ZC0wZjE1NjdhMTlkNjUiLCJJbXBvcnRJZCI6bnVsbCwiVGl0bGUiOiJQaGFzZSAyIiwiTm90ZSI6bnVsbCwiSHlwZXJsaW5rIjp7IiRpZCI6IjIzOSIsIkFkZHJlc3MiOiIiLCJTdWJBZGRyZXNzIjoiIn0sIklzQ2hhbmdlZCI6ZmFsc2UsIklzTmV3IjpmYWxzZX0seyIkaWQiOiIyNDAiLCJEYXRlIjoiMjAyMC0wNy0wNVQxMTo1OTowMCIsIlN0eWxlIjp7IiRpZCI6IjI0MSIsIlNoYXBlIjoxLCJDb25uZWN0b3JNYXJnaW4iOnsiJGlkIjoiMjQyIiwiVG9wIjowLCJMZWZ0IjoyLCJSaWdodCI6MiwiQm90dG9tIjowfSwiQ29ubmVjdG9yU3R5bGUiOnsiJGlkIjoiMjQzIiwiTGluZUNvbG9yIjp7IiRpZCI6IjI0NCIsIiR0eXBlIjoiTkxSRS5Db21tb24uRG9tLlNvbGlkQ29sb3JCcnVzaCwgTkxSRS5Db21tb24iLCJDb2xvciI6eyIkaWQiOiIyNDUiLCJBIjoxMjcsIlIiOjExNSwiRyI6MTE1LCJCIjoxMTV9fSwiTGluZVdlaWdodCI6MS4wLCJMaW5lVHlwZSI6MCwiUGFyZW50U3R5bGUiOm51bGx9LCJJc0JlbG93VGltZWJhbmQiOnRydWUsIlBvc2l0aW9uT25UYXNrIjozLCJIaWRlRGF0ZSI6ZmFsc2UsIlNoYXBlU2l6ZSI6MSwiU3BhY2luZyI6MS4wLCJQYWRkaW5nIjp7IiRpZCI6IjI0NiIsIlRvcCI6NywiTGVmdCI6MywiUmlnaHQiOjAsIkJvdHRvbSI6Mn0sIlNoYXBlU3R5bGUiOnsiJGlkIjoiMjQ3IiwiTWFyZ2luIjp7IiRpZCI6IjI0OCIsIlRvcCI6MCwiTGVmdCI6MCwiUmlnaHQiOjAsIkJvdHRvbSI6MH0sIlBhZGRpbmciOnsiJGlkIjoiMjQ5IiwiVG9wIjowLCJMZWZ0IjowLCJSaWdodCI6MCwiQm90dG9tIjowfSwiQmFja2dyb3VuZCI6eyIkaWQiOiIyNTAiLCJDb2xvciI6eyIkaWQiOiIyNTEiLCJBIjoyNTUsIlIiOjExNSwiRyI6MTE1LCJCIjoxMTV9fSwiSXNWaXNpYmxlIjp0cnVlLCJXaWR0aCI6MTguMCwiSGVpZ2h0IjoyMC4wLCJCb3JkZXJTdHlsZSI6eyIkaWQiOiIyNTIiLCJMaW5lQ29sb3IiOnsiJHJlZiI6IjY1In0sIkxpbmVXZWlnaHQiOjAuMCwiTGluZVR5cGUiOjAsIlBhcmVudFN0eWxlIjpudWxsfSwiUGFyZW50U3R5bGUiOm51bGx9LCJUaXRsZVN0eWxlIjp7IiRpZCI6IjI1MyIsIkZvbnRTZXR0aW5ncyI6eyIkaWQiOiIyNTQiLCJGb250U2l6ZSI6MTEsIkZvbnROYW1lIjoiQ2FsaWJyaSIsIklzQm9sZCI6dHJ1ZSwiSXNJdGFsaWMiOmZhbHNlLCJJc1VuZGVybGluZWQiOmZhbHNlLCJQYXJlbnRTdHlsZSI6bnVsbH0sIkF1dG9TaXplIjowLCJGb3JlZ3JvdW5kIjp7IiRpZCI6IjI1NSIsIkNvbG9yIjp7IiRpZCI6IjI1Ni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yNTciLCJUb3AiOjAsIkxlZnQiOjAsIlJpZ2h0IjowLCJCb3R0b20iOjB9LCJQYWRkaW5nIjp7IiRpZCI6IjI1OCIsIlRvcCI6MCwiTGVmdCI6MCwiUmlnaHQiOjAsIkJvdHRvbSI6MH0sIkJhY2tncm91bmQiOnsiJHJlZiI6IjczIn0sIklzVmlzaWJsZSI6dHJ1ZSwiV2lkdGgiOjAuMCwiSGVpZ2h0IjowLjAsIkJvcmRlclN0eWxlIjp7IiRpZCI6IjI1OSIsIkxpbmVDb2xvciI6bnVsbCwiTGluZVdlaWdodCI6MC4wLCJMaW5lVHlwZSI6MCwiUGFyZW50U3R5bGUiOm51bGx9LCJQYXJlbnRTdHlsZSI6bnVsbH0sIkRhdGVTdHlsZSI6eyIkaWQiOiIyNjAiLCJGb250U2V0dGluZ3MiOnsiJGlkIjoiMjYxIiwiRm9udFNpemUiOjEwLCJGb250TmFtZSI6IkNhbGlicmkiLCJJc0JvbGQiOmZhbHNlLCJJc0l0YWxpYyI6ZmFsc2UsIklzVW5kZXJsaW5lZCI6ZmFsc2UsIlBhcmVudFN0eWxlIjpudWxsfSwiQXV0b1NpemUiOjAsIkZvcmVncm91bmQiOnsiJGlkIjoiMjYyIiwiQ29sb3IiOnsiJGlkIjoiMjYz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aWQiOiIyNjQiLCJUb3AiOjAsIkxlZnQiOjAsIlJpZ2h0IjowLCJCb3R0b20iOjB9LCJQYWRkaW5nIjp7IiRpZCI6IjI2NSIsIlRvcCI6MCwiTGVmdCI6MCwiUmlnaHQiOjAsIkJvdHRvbSI6MH0sIkJhY2tncm91bmQiOnsiJHJlZiI6IjgwIn0sIklzVmlzaWJsZSI6dHJ1ZSwiV2lkdGgiOjAuMCwiSGVpZ2h0IjowLjAsIkJvcmRlclN0eWxlIjp7IiRpZCI6IjI2NiIsIkxpbmVDb2xvciI6bnVsbCwiTGluZVdlaWdodCI6MC4wLCJMaW5lVHlwZSI6MCwiUGFyZW50U3R5bGUiOm51bGx9LCJQYXJlbnRTdHlsZSI6bnVsbH0sIkRhdGVGb3JtYXQiOnsiJGlkIjoiMjY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QsIlBlcmNlbnRhZ2VDb21wbGV0ZSI6bnVsbCwiUG9zaXRpb24iOnsiUmF0aW8iOjAuMCwiSXNDdXN0b20iOmZhbHNlfSwiRGF0ZUZvcm1hdCI6eyIkcmVmIjoiMjY3In0sIlJlbGF0ZWRUYXNrSWQiOiJiNzNhZDM4Ny0yM2Q4LTRlYjktOTU3NC1lZGM0YzQ1NWMzYjAiLCJJZCI6ImMyOWRmMGNjLWMyZWMtNGIzMi1hYmVhLWZmYTlkYzI1OWQzOSIsIkltcG9ydElkIjpudWxsLCJUaXRsZSI6IlBoYXNlIDMiLCJOb3RlIjpudWxsLCJIeXBlcmxpbmsiOnsiJGlkIjoiMjY4IiwiQWRkcmVzcyI6IiIsIlN1YkFkZHJlc3MiOiIifSwiSXNDaGFuZ2VkIjpmYWxzZSwiSXNOZXciOmZhbHNlfV0sIlRhc2tEZWZpbml0aW9uIjp7IiRpZCI6IjI2OSIsIkdyb3VwTmFtZSI6bnVsbCwiU3RhcnREYXRlIjoiMjAxOS0xMi0xNVQwMDowMDowMCIsIkVuZERhdGUiOiIyMDIwLTA5LTE1VDExOjU5OjAwIiwiUGVyY2VudGFnZUNvbXBsZXRlIjpudWxsLCJTdHlsZSI6eyIkaWQiOiIyNzAiLCJTaGFwZSI6MSwiU2hhcGVUaGlja25lc3MiOjEsIkR1cmF0aW9uRm9ybWF0IjowLCJJbmNsdWRlTm9uV29ya2luZ0RheXNJbkR1cmF0aW9uIjpmYWxzZSwiUGVyY2VudGFnZUNvbXBsZXRlU3R5bGUiOnsiJGlkIjoiMjcxIiwiRm9udFNldHRpbmdzIjp7IiRpZCI6IjI3Mi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xLCJWZXJ0aWNhbEFsaWdubWVudCI6MCwiU21hcnRGb3JlZ3JvdW5kIjpudWxsLCJCYWNrZ3JvdW5kRmlsbFR5cGUiOjAsIk1hcmdpbiI6eyIkaWQiOiIyNzMiLCJUb3AiOjAsIkxlZnQiOjAsIlJpZ2h0IjowLCJCb3R0b20iOjB9LCJQYWRkaW5nIjp7IiRpZCI6IjI3NCIsIlRvcCI6MCwiTGVmdCI6MCwiUmlnaHQiOjAsIkJvdHRvbSI6MH0sIkJhY2tncm91bmQiOnsiJHJlZiI6Ijg5In0sIklzVmlzaWJsZSI6dHJ1ZSwiV2lkdGgiOjAuMCwiSGVpZ2h0IjowLjAsIkJvcmRlclN0eWxlIjp7IiRpZCI6IjI3NSIsIkxpbmVDb2xvciI6bnVsbCwiTGluZVdlaWdodCI6MC4wLCJMaW5lVHlwZSI6MCwiUGFyZW50U3R5bGUiOm51bGx9LCJQYXJlbnRTdHlsZSI6bnVsbH0sIkR1cmF0aW9uU3R5bGUiOnsiJGlkIjoiMjc2IiwiRm9udFNldHRpbmdzIjp7IiRpZCI6IjI3NyIsIkZvbnRTaXplIjoxMCwiRm9udE5hbWUiOiJDYWxpYnJpIiwiSXNCb2xkIjpmYWxzZSwiSXNJdGFsaWMiOmZhbHNlLCJJc1VuZGVybGluZWQiOmZhbHNlLCJQYXJlbnRTdHlsZSI6bnVsbH0sIkF1dG9TaXplIjowLCJGb3JlZ3JvdW5kIjp7IiRpZCI6IjI3OCIsIkNvbG9yIjp7IiRyZWYiOiI5MyJ9fSwiTWF4V2lkdGgiOjIwMC4wLCJNYXhIZWlnaHQiOiJJbmZpbml0eSIsIlNtYXJ0Rm9yZWdyb3VuZElzQWN0aXZlIjpmYWxzZSwiSG9yaXpvbnRhbEFsaWdubWVudCI6MCwiVmVydGljYWxBbGlnbm1lbnQiOjAsIlNtYXJ0Rm9yZWdyb3VuZCI6bnVsbCwiQmFja2dyb3VuZEZpbGxUeXBlIjowLCJNYXJnaW4iOnsiJGlkIjoiMjc5IiwiVG9wIjowLCJMZWZ0IjowLCJSaWdodCI6MCwiQm90dG9tIjowfSwiUGFkZGluZyI6eyIkaWQiOiIyODAiLCJUb3AiOjAsIkxlZnQiOjAsIlJpZ2h0IjowLCJCb3R0b20iOjB9LCJCYWNrZ3JvdW5kIjp7IiRyZWYiOiI5NiJ9LCJJc1Zpc2libGUiOnRydWUsIldpZHRoIjowLjAsIkhlaWdodCI6MC4wLCJCb3JkZXJTdHlsZSI6eyIkaWQiOiIyODEiLCJMaW5lQ29sb3IiOm51bGwsIkxpbmVXZWlnaHQiOjAuMCwiTGluZVR5cGUiOjAsIlBhcmVudFN0eWxlIjpudWxsfSwiUGFyZW50U3R5bGUiOm51bGx9LCJIb3Jpem9udGFsQ29ubmVjdG9yU3R5bGUiOnsiJGlkIjoiMjgyIiwiTGluZUNvbG9yIjp7IiRyZWYiOiI5OCJ9LCJMaW5lV2VpZ2h0IjoxLjAsIkxpbmVUeXBlIjowLCJQYXJlbnRTdHlsZSI6bnVsbH0sIlZlcnRpY2FsQ29ubmVjdG9yU3R5bGUiOnsiJGlkIjoiMjgzIiwiTGluZUNvbG9yIjp7IiRyZWYiOiIxMDEifSwiTGluZVdlaWdodCI6MC4wLCJMaW5lVHlwZSI6MCwiUGFyZW50U3R5bGUiOm51bGx9LCJNYXJnaW4iOm51bGwsIlN0YXJ0RGF0ZVBvc2l0aW9uIjo2LCJFbmREYXRlUG9zaXRpb24iOjYsIkRhdGVJc1Zpc2libGUiOmZhbHNlLCJUaXRsZVBvc2l0aW9uIjoyLCJEdXJhdGlvblBvc2l0aW9uIjo2LCJQZXJjZW50YWdlQ29tcGxldGVkUG9zaXRpb24iOjIsIlNwYWNpbmciOjMsIklzQmVsb3dUaW1lYmFuZCI6dHJ1ZSwiUGVyY2VudGFnZUNvbXBsZXRlU2hhcGVPcGFjaXR5IjozNSwiU2hhcGVTdHlsZSI6eyIkaWQiOiIyODQiLCJNYXJnaW4iOnsiJGlkIjoiMjg1IiwiVG9wIjowLCJMZWZ0Ijo0LCJSaWdodCI6NCwiQm90dG9tIjowfSwiUGFkZGluZyI6eyIkaWQiOiIyODYiLCJUb3AiOjAsIkxlZnQiOjAsIlJpZ2h0IjowLCJCb3R0b20iOjB9LCJCYWNrZ3JvdW5kIjp7IiRpZCI6IjI4NyIsIkNvbG9yIjp7IiRpZCI6IjI4OCIsIkEiOjI1NSwiUiI6ODYsIkciOjIwNywiQiI6MjE5fX0sIklzVmlzaWJsZSI6dHJ1ZSwiV2lkdGgiOjAuMCwiSGVpZ2h0IjoxNi4wLCJCb3JkZXJTdHlsZSI6eyIkaWQiOiIyODkiLCJMaW5lQ29sb3IiOnsiJGlkIjoiMjkwIiwiJHR5cGUiOiJOTFJFLkNvbW1vbi5Eb20uU29saWRDb2xvckJydXNoLCBOTFJFLkNvbW1vbiIsIkNvbG9yIjp7IiRpZCI6IjI5MSIsIkEiOjI1NSwiUiI6MjU1LCJHIjowLCJCIjowfX0sIkxpbmVXZWlnaHQiOjAuMCwiTGluZVR5cGUiOjAsIlBhcmVudFN0eWxlIjpudWxsfSwiUGFyZW50U3R5bGUiOm51bGx9LCJUaXRsZVN0eWxlIjp7IiRpZCI6IjI5MiIsIkZvbnRTZXR0aW5ncyI6eyIkaWQiOiIyOTMiLCJGb250U2l6ZSI6MTEsIkZvbnROYW1lIjoiQ2FsaWJyaSIsIklzQm9sZCI6ZmFsc2UsIklzSXRhbGljIjpmYWxzZSwiSXNVbmRlcmxpbmVkIjpmYWxzZSwiUGFyZW50U3R5bGUiOm51bGx9LCJBdXRvU2l6ZSI6MiwiRm9yZWdyb3VuZCI6eyIkaWQiOiIyOTQiLCJDb2xvciI6eyIkaWQiOiIyOTUiLCJBIjoyNTUsIlIiOjI1NSwiRyI6MjU1LCJCIjoyNTV9fSwiTWF4V2lkdGgiOjc3LjI0NjY2NjY2NjY2NjY3LCJNYXhIZWlnaHQiOiJJbmZpbml0eSIsIlNtYXJ0Rm9yZWdyb3VuZElzQWN0aXZlIjpmYWxzZSwiSG9yaXpvbnRhbEFsaWdubWVudCI6MSwiVmVydGljYWxBbGlnbm1lbnQiOjAsIlNtYXJ0Rm9yZWdyb3VuZCI6bnVsbCwiQmFja2dyb3VuZEZpbGxUeXBlIjowLCJNYXJnaW4iOnsiJGlkIjoiMjk2IiwiVG9wIjowLCJMZWZ0IjowLCJSaWdodCI6MCwiQm90dG9tIjowfSwiUGFkZGluZyI6eyIkaWQiOiIyOTciLCJUb3AiOjAsIkxlZnQiOjAsIlJpZ2h0IjowLCJCb3R0b20iOjB9LCJCYWNrZ3JvdW5kIjp7IiRyZWYiOiIxMTcifSwiSXNWaXNpYmxlIjp0cnVlLCJXaWR0aCI6MC4wLCJIZWlnaHQiOjAuMCwiQm9yZGVyU3R5bGUiOnsiJGlkIjoiMjk4IiwiTGluZUNvbG9yIjpudWxsLCJMaW5lV2VpZ2h0IjowLjAsIkxpbmVUeXBlIjowLCJQYXJlbnRTdHlsZSI6bnVsbH0sIlBhcmVudFN0eWxlIjpudWxsfSwiRGF0ZVN0eWxlIjp7IiRpZCI6IjI5OSIsIkZvbnRTZXR0aW5ncyI6eyIkaWQiOiIzMDAiLCJGb250U2l6ZSI6MTAsIkZvbnROYW1lIjoiQ2FsaWJyaSIsIklzQm9sZCI6ZmFsc2UsIklzSXRhbGljIjpmYWxzZSwiSXNVbmRlcmxpbmVkIjpmYWxzZSwiUGFyZW50U3R5bGUiOm51bGx9LCJBdXRvU2l6ZSI6MCwiRm9yZWdyb3VuZCI6eyIkaWQiOiIzMDEiLCJDb2xvciI6eyIkcmVmIjoiMTIxIn19LCJNYXhXaWR0aCI6MjAwLjAsIk1heEhlaWdodCI6IkluZmluaXR5IiwiU21hcnRGb3JlZ3JvdW5kSXNBY3RpdmUiOmZhbHNlLCJIb3Jpem9udGFsQWxpZ25tZW50IjowLCJWZXJ0aWNhbEFsaWdubWVudCI6MCwiU21hcnRGb3JlZ3JvdW5kIjpudWxsLCJCYWNrZ3JvdW5kRmlsbFR5cGUiOjAsIk1hcmdpbiI6eyIkaWQiOiIzMDIiLCJUb3AiOjAsIkxlZnQiOjAsIlJpZ2h0IjowLCJCb3R0b20iOjB9LCJQYWRkaW5nIjp7IiRpZCI6IjMwMyIsIlRvcCI6MCwiTGVmdCI6MCwiUmlnaHQiOjAsIkJvdHRvbSI6MH0sIkJhY2tncm91bmQiOnsiJHJlZiI6IjEyNCJ9LCJJc1Zpc2libGUiOnRydWUsIldpZHRoIjowLjAsIkhlaWdodCI6MC4wLCJCb3JkZXJTdHlsZSI6eyIkaWQiOiIzMDQiLCJMaW5lQ29sb3IiOm51bGwsIkxpbmVXZWlnaHQiOjAuMCwiTGluZVR5cGUiOjAsIlBhcmVudFN0eWxlIjpudWxsfSwiUGFyZW50U3R5bGUiOm51bGx9LCJEYXRlRm9ybWF0Ijp7IiRpZCI6IjMwNSIsIkZvcm1hdFN0cmluZyI6Ik1NTSBkIiwiU2VwYXJhdG9yIjoiLyIsIlVzZUludGVybmF0aW9uYWxEYXRlRm9ybWF0IjpmYWxzZSwiRGF0ZUlzVmlzaWJsZSI6ZmFsc2UsIlRpbWVJc1Zpc2libGUiOmZhbHNlLCJIb3VyRGlnaXRzIjoxLCJBbVBtRGVzaWduYXRvciI6MiwiVHJpbTAwTWludXRlcyI6ZmFsc2UsIkxhc3RLbm93blZpc2liaWxpdHlTdGF0ZSI6eyIkaWQiOiIzMDYiLCJEYXRlUGFydElzVmlzaWJsZSI6dHJ1ZSwiVGltZVBhcnRJc1Zpc2libGUiOmZhbHNlfX0sIklzVmlzaWJsZSI6dHJ1ZSwiUGFyZW50U3R5bGUiOm51bGx9LCJJbmRleCI6MSwiU21hcnREdXJhdGlvbkFjdGl2YXRlZCI6ZmFsc2UsIkRhdGVGb3JtYXQiOnsiJHJlZiI6IjMwNSJ9LCJJZCI6ImI3M2FkMzg3LTIzZDgtNGViOS05NTc0LWVkYzRjNDU1YzNiMCIsIkltcG9ydElkIjpudWxsLCJUaXRsZSI6IlN5c3RlbSBCYWxhbmNpbmciLCJOb3RlIjpudWxsLCJIeXBlcmxpbmsiOnsiJGlkIjoiMzA3IiwiQWRkcmVzcyI6IiIsIlN1YkFkZHJlc3MiOiIifSwiSXNDaGFuZ2VkIjpmYWxzZSwiSXNOZXciOmZhbHNlfSwiSW5kZXgiOjB9LHsiJGlkIjoiMzA4IiwiX2F0dGFjaGVkTWlsZXN0b25lcyI6W10sIlRhc2tEZWZpbml0aW9uIjp7IiRpZCI6IjMwOSIsIkdyb3VwTmFtZSI6IjcwMDM5MjE5LWNkMTQtNGM0OC1hYzkwLTFmZmM0YTI1MTAwMSIsIlN0YXJ0RGF0ZSI6IjIwMTktMDgtMjBUMDA6MDA6MDAiLCJFbmREYXRlIjoiMjAxOS0xMS0yM1QxMTo1OTowMCIsIlBlcmNlbnRhZ2VDb21wbGV0ZSI6ODUuMCwiU3R5bGUiOnsiJGlkIjoiMzEwIiwiU2hhcGUiOjQsIlNoYXBlVGhpY2tuZXNzIjoxLCJEdXJhdGlvbkZvcm1hdCI6MCwiSW5jbHVkZU5vbldvcmtpbmdEYXlzSW5EdXJhdGlvbiI6ZmFsc2UsIlBlcmNlbnRhZ2VDb21wbGV0ZVN0eWxlIjp7IiRpZCI6IjMxMSIsIkZvbnRTZXR0aW5ncyI6eyIkaWQiOiIzMTIiLCJGb250U2l6ZSI6MTAsIkZvbnROYW1lIjoiQ2FsaWJyaSIsIklzQm9sZCI6ZmFsc2UsIklzSXRhbGljIjpmYWxzZSwiSXNVbmRlcmxpbmVkIjpmYWxzZSwiUGFyZW50U3R5bGUiOm51bGx9LCJBdXRvU2l6ZSI6MCwiRm9yZWdyb3VuZCI6eyIkaWQiOiIzMTMiLCJDb2xvciI6eyIkaWQiOiIzMTQiLCJBIjoyNTUsIlIiOjE5MiwiRyI6ODAsIkIiOjc3fX0sIk1heFdpZHRoIjoyMDAuMCwiTWF4SGVpZ2h0IjoiSW5maW5pdHkiLCJTbWFydEZvcmVncm91bmRJc0FjdGl2ZSI6ZmFsc2UsIkhvcml6b250YWxBbGlnbm1lbnQiOjEsIlZlcnRpY2FsQWxpZ25tZW50IjowLCJTbWFydEZvcmVncm91bmQiOm51bGwsIkJhY2tncm91bmRGaWxsVHlwZSI6MCwiTWFyZ2luIjp7IiRpZCI6IjMxNSIsIlRvcCI6MCwiTGVmdCI6MCwiUmlnaHQiOjAsIkJvdHRvbSI6MH0sIlBhZGRpbmciOnsiJGlkIjoiMzE2IiwiVG9wIjowLCJMZWZ0IjowLCJSaWdodCI6MCwiQm90dG9tIjowfSwiQmFja2dyb3VuZCI6eyIkcmVmIjoiODkifSwiSXNWaXNpYmxlIjp0cnVlLCJXaWR0aCI6MC4wLCJIZWlnaHQiOjAuMCwiQm9yZGVyU3R5bGUiOnsiJGlkIjoiMzE3IiwiTGluZUNvbG9yIjpudWxsLCJMaW5lV2VpZ2h0IjowLjAsIkxpbmVUeXBlIjowLCJQYXJlbnRTdHlsZSI6bnVsbH0sIlBhcmVudFN0eWxlIjpudWxsfSwiRHVyYXRpb25TdHlsZSI6eyIkaWQiOiIzMTgiLCJGb250U2V0dGluZ3MiOnsiJGlkIjoiMzE5IiwiRm9udFNpemUiOjEwLCJGb250TmFtZSI6IkNhbGlicmkiLCJJc0JvbGQiOmZhbHNlLCJJc0l0YWxpYyI6ZmFsc2UsIklzVW5kZXJsaW5lZCI6ZmFsc2UsIlBhcmVudFN0eWxlIjpudWxsfSwiQXV0b1NpemUiOjAsIkZvcmVncm91bmQiOnsiJGlkIjoiMzIwIiwiQ29sb3IiOnsiJHJlZiI6IjkzIn19LCJNYXhXaWR0aCI6MjAwLjAsIk1heEhlaWdodCI6IkluZmluaXR5IiwiU21hcnRGb3JlZ3JvdW5kSXNBY3RpdmUiOmZhbHNlLCJIb3Jpem9udGFsQWxpZ25tZW50IjowLCJWZXJ0aWNhbEFsaWdubWVudCI6MCwiU21hcnRGb3JlZ3JvdW5kIjpudWxsLCJCYWNrZ3JvdW5kRmlsbFR5cGUiOjAsIk1hcmdpbiI6eyIkaWQiOiIzMjEiLCJUb3AiOjAsIkxlZnQiOjAsIlJpZ2h0IjowLCJCb3R0b20iOjB9LCJQYWRkaW5nIjp7IiRpZCI6IjMyMiIsIlRvcCI6MCwiTGVmdCI6MCwiUmlnaHQiOjAsIkJvdHRvbSI6MH0sIkJhY2tncm91bmQiOnsiJHJlZiI6Ijk2In0sIklzVmlzaWJsZSI6dHJ1ZSwiV2lkdGgiOjAuMCwiSGVpZ2h0IjowLjAsIkJvcmRlclN0eWxlIjp7IiRpZCI6IjMyMyIsIkxpbmVDb2xvciI6bnVsbCwiTGluZVdlaWdodCI6MC4wLCJMaW5lVHlwZSI6MCwiUGFyZW50U3R5bGUiOm51bGx9LCJQYXJlbnRTdHlsZSI6bnVsbH0sIkhvcml6b250YWxDb25uZWN0b3JTdHlsZSI6eyIkaWQiOiIzMjQiLCJMaW5lQ29sb3IiOnsiJHJlZiI6Ijk4In0sIkxpbmVXZWlnaHQiOjEuMCwiTGluZVR5cGUiOjAsIlBhcmVudFN0eWxlIjpudWxsfSwiVmVydGljYWxDb25uZWN0b3JTdHlsZSI6eyIkaWQiOiIzMjUiLCJMaW5lQ29sb3IiOnsiJHJlZiI6IjEwMSJ9LCJMaW5lV2VpZ2h0IjowLjAsIkxpbmVUeXBlIjowLCJQYXJlbnRTdHlsZSI6bnVsbH0sIk1hcmdpbiI6bnVsbCwiU3RhcnREYXRlUG9zaXRpb24iOjYsIkVuZERhdGVQb3NpdGlvbiI6NiwiRGF0ZUlzVmlzaWJsZSI6ZmFsc2UsIlRpdGxlUG9zaXRpb24iOjIsIkR1cmF0aW9uUG9zaXRpb24iOjYsIlBlcmNlbnRhZ2VDb21wbGV0ZWRQb3NpdGlvbiI6MiwiU3BhY2luZyI6MywiSXNCZWxvd1RpbWViYW5kIjp0cnVlLCJQZXJjZW50YWdlQ29tcGxldGVTaGFwZU9wYWNpdHkiOjM1LCJTaGFwZVN0eWxlIjp7IiRpZCI6IjMyNiIsIk1hcmdpbiI6eyIkaWQiOiIzMjciLCJUb3AiOjAsIkxlZnQiOjQsIlJpZ2h0Ijo0LCJCb3R0b20iOjB9LCJQYWRkaW5nIjp7IiRpZCI6IjMyOCIsIlRvcCI6MCwiTGVmdCI6MCwiUmlnaHQiOjAsIkJvdHRvbSI6MH0sIkJhY2tncm91bmQiOnsiJGlkIjoiMzI5IiwiQ29sb3IiOnsiJGlkIjoiMzMwIiwiQSI6MjU1LCJSIjo4NiwiRyI6MjA3LCJCIjoyMTl9fSwiSXNWaXNpYmxlIjp0cnVlLCJXaWR0aCI6MC4wLCJIZWlnaHQiOjE2LjAsIkJvcmRlclN0eWxlIjp7IiRpZCI6IjMzMSIsIkxpbmVDb2xvciI6eyIkaWQiOiIzMzIiLCIkdHlwZSI6Ik5MUkUuQ29tbW9uLkRvbS5Tb2xpZENvbG9yQnJ1c2gsIE5MUkUuQ29tbW9uIiwiQ29sb3IiOnsiJGlkIjoiMzMzIiwiQSI6MjU1LCJSIjoyNTUsIkciOjAsIkIiOjB9fSwiTGluZVdlaWdodCI6MC4wLCJMaW5lVHlwZSI6MCwiUGFyZW50U3R5bGUiOm51bGx9LCJQYXJlbnRTdHlsZSI6bnVsbH0sIlRpdGxlU3R5bGUiOnsiJGlkIjoiMzM0IiwiRm9udFNldHRpbmdzIjp7IiRpZCI6IjMzNSIsIkZvbnRTaXplIjoxMSwiRm9udE5hbWUiOiJDYWxpYnJpIiwiSXNCb2xkIjpmYWxzZSwiSXNJdGFsaWMiOmZhbHNlLCJJc1VuZGVybGluZWQiOmZhbHNlLCJQYXJlbnRTdHlsZSI6bnVsbH0sIkF1dG9TaXplIjowLCJGb3JlZ3JvdW5kIjp7IiRpZCI6IjMzNiIsIkNvbG9yIjp7IiRpZCI6IjMzN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zMzgiLCJUb3AiOjAsIkxlZnQiOjAsIlJpZ2h0IjowLCJCb3R0b20iOjB9LCJQYWRkaW5nIjp7IiRpZCI6IjMzOSIsIlRvcCI6MCwiTGVmdCI6MCwiUmlnaHQiOjAsIkJvdHRvbSI6MH0sIkJhY2tncm91bmQiOnsiJHJlZiI6IjExNyJ9LCJJc1Zpc2libGUiOnRydWUsIldpZHRoIjowLjAsIkhlaWdodCI6MC4wLCJCb3JkZXJTdHlsZSI6eyIkaWQiOiIzNDAiLCJMaW5lQ29sb3IiOm51bGwsIkxpbmVXZWlnaHQiOjAuMCwiTGluZVR5cGUiOjAsIlBhcmVudFN0eWxlIjpudWxsfSwiUGFyZW50U3R5bGUiOm51bGx9LCJEYXRlU3R5bGUiOnsiJGlkIjoiMzQxIiwiRm9udFNldHRpbmdzIjp7IiRpZCI6IjM0MiIsIkZvbnRTaXplIjoxMCwiRm9udE5hbWUiOiJDYWxpYnJpIiwiSXNCb2xkIjpmYWxzZSwiSXNJdGFsaWMiOmZhbHNlLCJJc1VuZGVybGluZWQiOmZhbHNlLCJQYXJlbnRTdHlsZSI6bnVsbH0sIkF1dG9TaXplIjowLCJGb3JlZ3JvdW5kIjp7IiRpZCI6IjM0MyIsIkNvbG9yIjp7IiRyZWYiOiIxMjEifX0sIk1heFdpZHRoIjoyMDAuMCwiTWF4SGVpZ2h0IjoiSW5maW5pdHkiLCJTbWFydEZvcmVncm91bmRJc0FjdGl2ZSI6ZmFsc2UsIkhvcml6b250YWxBbGlnbm1lbnQiOjAsIlZlcnRpY2FsQWxpZ25tZW50IjowLCJTbWFydEZvcmVncm91bmQiOm51bGwsIkJhY2tncm91bmRGaWxsVHlwZSI6MCwiTWFyZ2luIjp7IiRpZCI6IjM0NCIsIlRvcCI6MCwiTGVmdCI6MCwiUmlnaHQiOjAsIkJvdHRvbSI6MH0sIlBhZGRpbmciOnsiJGlkIjoiMzQ1IiwiVG9wIjowLCJMZWZ0IjowLCJSaWdodCI6MCwiQm90dG9tIjowfSwiQmFja2dyb3VuZCI6eyIkcmVmIjoiMTI0In0sIklzVmlzaWJsZSI6dHJ1ZSwiV2lkdGgiOjAuMCwiSGVpZ2h0IjowLjAsIkJvcmRlclN0eWxlIjp7IiRpZCI6IjM0NiIsIkxpbmVDb2xvciI6bnVsbCwiTGluZVdlaWdodCI6MC4wLCJMaW5lVHlwZSI6MCwiUGFyZW50U3R5bGUiOm51bGx9LCJQYXJlbnRTdHlsZSI6bnVsbH0sIkRhdGVGb3JtYXQiOnsiJGlkIjoiMzQ3IiwiRm9ybWF0U3RyaW5nIjoiTU1NIGQiLCJTZXBhcmF0b3IiOiIvIiwiVXNlSW50ZXJuYXRpb25hbERhdGVGb3JtYXQiOmZhbHNlLCJEYXRlSXNWaXNpYmxlIjpmYWxzZSwiVGltZUlzVmlzaWJsZSI6ZmFsc2UsIkhvdXJEaWdpdHMiOjEsIkFtUG1EZXNpZ25hdG9yIjoyLCJUcmltMDBNaW51dGVzIjpmYWxzZSwiTGFzdEtub3duVmlzaWJpbGl0eVN0YXRlIjp7IiRpZCI6IjM0OCIsIkRhdGVQYXJ0SXNWaXNpYmxlIjp0cnVlLCJUaW1lUGFydElzVmlzaWJsZSI6ZmFsc2V9fSwiSXNWaXNpYmxlIjp0cnVlLCJQYXJlbnRTdHlsZSI6bnVsbH0sIkluZGV4Ijo1LCJTbWFydER1cmF0aW9uQWN0aXZhdGVkIjpmYWxzZSwiRGF0ZUZvcm1hdCI6eyIkcmVmIjoiMzQ3In0sIklkIjoiMWZiNWM5YmUtYThkNy00OTFlLTkzYWItMTA5NDA0YTBhOTFiIiwiSW1wb3J0SWQiOm51bGwsIlRpdGxlIjoiQ29uc3VtcHRpb24gTWV0cmljcyAiLCJOb3RlIjpudWxsLCJIeXBlcmxpbmsiOnsiJGlkIjoiMzQ5IiwiQWRkcmVzcyI6IiIsIlN1YkFkZHJlc3MiOiIifSwiSXNDaGFuZ2VkIjpmYWxzZSwiSXNOZXciOmZhbHNlfSwiSW5kZXgiOjB9LHsiJGlkIjoiMzUwIiwiX2F0dGFjaGVkTWlsZXN0b25lcyI6W10sIlRhc2tEZWZpbml0aW9uIjp7IiRpZCI6IjM1MSIsIkdyb3VwTmFtZSI6IjcwMDM5MjE5LWNkMTQtNGM0OC1hYzkwLTFmZmM0YTI1MTAwMSIsIlN0YXJ0RGF0ZSI6IjIwMjAtMDItMThUMDA6MDA6MDAiLCJFbmREYXRlIjoiMjAyMC0wNC0wNFQxMTo1OTowMCIsIlBlcmNlbnRhZ2VDb21wbGV0ZSI6bnVsbCwiU3R5bGUiOnsiJGlkIjoiMzUyIiwiU2hhcGUiOjEsIlNoYXBlVGhpY2tuZXNzIjoxLCJEdXJhdGlvbkZvcm1hdCI6MCwiSW5jbHVkZU5vbldvcmtpbmdEYXlzSW5EdXJhdGlvbiI6ZmFsc2UsIlBlcmNlbnRhZ2VDb21wbGV0ZVN0eWxlIjp7IiRpZCI6IjM1MyIsIkZvbnRTZXR0aW5ncyI6eyIkaWQiOiIzNTQ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SwiVmVydGljYWxBbGlnbm1lbnQiOjAsIlNtYXJ0Rm9yZWdyb3VuZCI6bnVsbCwiQmFja2dyb3VuZEZpbGxUeXBlIjowLCJNYXJnaW4iOnsiJGlkIjoiMzU1IiwiVG9wIjowLCJMZWZ0IjowLCJSaWdodCI6MCwiQm90dG9tIjowfSwiUGFkZGluZyI6eyIkaWQiOiIzNTYiLCJUb3AiOjAsIkxlZnQiOjAsIlJpZ2h0IjowLCJCb3R0b20iOjB9LCJCYWNrZ3JvdW5kIjp7IiRyZWYiOiI4OSJ9LCJJc1Zpc2libGUiOnRydWUsIldpZHRoIjowLjAsIkhlaWdodCI6MC4wLCJCb3JkZXJTdHlsZSI6eyIkaWQiOiIzNTciLCJMaW5lQ29sb3IiOm51bGwsIkxpbmVXZWlnaHQiOjAuMCwiTGluZVR5cGUiOjAsIlBhcmVudFN0eWxlIjpudWxsfSwiUGFyZW50U3R5bGUiOm51bGx9LCJEdXJhdGlvblN0eWxlIjp7IiRpZCI6IjM1OCIsIkZvbnRTZXR0aW5ncyI6eyIkaWQiOiIzNTkiLCJGb250U2l6ZSI6MTAsIkZvbnROYW1lIjoiQ2FsaWJyaSIsIklzQm9sZCI6ZmFsc2UsIklzSXRhbGljIjpmYWxzZSwiSXNVbmRlcmxpbmVkIjpmYWxzZSwiUGFyZW50U3R5bGUiOm51bGx9LCJBdXRvU2l6ZSI6MCwiRm9yZWdyb3VuZCI6eyIkaWQiOiIzNjAiLCJDb2xvciI6eyIkcmVmIjoiOTMifX0sIk1heFdpZHRoIjoyMDAuMCwiTWF4SGVpZ2h0IjoiSW5maW5pdHkiLCJTbWFydEZvcmVncm91bmRJc0FjdGl2ZSI6ZmFsc2UsIkhvcml6b250YWxBbGlnbm1lbnQiOjAsIlZlcnRpY2FsQWxpZ25tZW50IjowLCJTbWFydEZvcmVncm91bmQiOm51bGwsIkJhY2tncm91bmRGaWxsVHlwZSI6MCwiTWFyZ2luIjp7IiRpZCI6IjM2MSIsIlRvcCI6MCwiTGVmdCI6MCwiUmlnaHQiOjAsIkJvdHRvbSI6MH0sIlBhZGRpbmciOnsiJGlkIjoiMzYyIiwiVG9wIjowLCJMZWZ0IjowLCJSaWdodCI6MCwiQm90dG9tIjowfSwiQmFja2dyb3VuZCI6eyIkcmVmIjoiOTYifSwiSXNWaXNpYmxlIjp0cnVlLCJXaWR0aCI6MC4wLCJIZWlnaHQiOjAuMCwiQm9yZGVyU3R5bGUiOnsiJGlkIjoiMzYzIiwiTGluZUNvbG9yIjpudWxsLCJMaW5lV2VpZ2h0IjowLjAsIkxpbmVUeXBlIjowLCJQYXJlbnRTdHlsZSI6bnVsbH0sIlBhcmVudFN0eWxlIjpudWxsfSwiSG9yaXpvbnRhbENvbm5lY3RvclN0eWxlIjp7IiRpZCI6IjM2NCIsIkxpbmVDb2xvciI6eyIkcmVmIjoiOTgifSwiTGluZVdlaWdodCI6MS4wLCJMaW5lVHlwZSI6MCwiUGFyZW50U3R5bGUiOm51bGx9LCJWZXJ0aWNhbENvbm5lY3RvclN0eWxlIjp7IiRpZCI6IjM2NSIsIkxpbmVDb2xvciI6eyIkcmVmIjoiMTAxIn0sIkxpbmVXZWlnaHQiOjAuMCwiTGluZVR5cGUiOjAsIlBhcmVudFN0eWxlIjpudWxsfSwiTWFyZ2luIjpudWxsLCJTdGFydERhdGVQb3NpdGlvbiI6NiwiRW5kRGF0ZVBvc2l0aW9uIjo2LCJEYXRlSXNWaXNpYmxlIjpmYWxzZSwiVGl0bGVQb3NpdGlvbiI6MiwiRHVyYXRpb25Qb3NpdGlvbiI6NiwiUGVyY2VudGFnZUNvbXBsZXRlZFBvc2l0aW9uIjoyLCJTcGFjaW5nIjozLCJJc0JlbG93VGltZWJhbmQiOnRydWUsIlBlcmNlbnRhZ2VDb21wbGV0ZVNoYXBlT3BhY2l0eSI6MzUsIlNoYXBlU3R5bGUiOnsiJGlkIjoiMzY2IiwiTWFyZ2luIjp7IiRpZCI6IjM2NyIsIlRvcCI6MCwiTGVmdCI6NCwiUmlnaHQiOjQsIkJvdHRvbSI6MH0sIlBhZGRpbmciOnsiJGlkIjoiMzY4IiwiVG9wIjowLCJMZWZ0IjowLCJSaWdodCI6MCwiQm90dG9tIjowfSwiQmFja2dyb3VuZCI6eyIkaWQiOiIzNjkiLCJDb2xvciI6eyIkaWQiOiIzNzAiLCJBIjoyNTUsIlIiOjg2LCJHIjoyMDcsIkIiOjIxOX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udWxsfSwiVGl0bGVTdHlsZSI6eyIkaWQiOiIzNzQiLCJGb250U2V0dGluZ3MiOnsiJGlkIjoiMzc1IiwiRm9udFNpemUiOjExLCJGb250TmFtZSI6IkNhbGlicmkiLCJJc0JvbGQiOmZhbHNlLCJJc0l0YWxpYyI6ZmFsc2UsIklzVW5kZXJsaW5lZCI6ZmFsc2UsIlBhcmVudFN0eWxlIjpudWxsfSwiQXV0b1NpemUiOjAsIkZvcmVncm91bmQiOnsiJGlkIjoiMzc2IiwiQ29sb3IiOnsiJGlkIjoiMzc3IiwiQSI6MjU1LCJSIjoyNTUsIkciOjI1NSwiQiI6MjU1fX0sIk1heFdpZHRoIjo5NjAuMCwiTWF4SGVpZ2h0IjoiSW5maW5pdHkiLCJTbWFydEZvcmVncm91bmRJc0FjdGl2ZSI6ZmFsc2UsIkhvcml6b250YWxBbGlnbm1lbnQiOjEsIlZlcnRpY2FsQWxpZ25tZW50IjowLCJTbWFydEZvcmVncm91bmQiOm51bGwsIkJhY2tncm91bmRGaWxsVHlwZSI6MCwiTWFyZ2luIjp7IiRpZCI6IjM3OCIsIlRvcCI6MCwiTGVmdCI6MCwiUmlnaHQiOjAsIkJvdHRvbSI6MH0sIlBhZGRpbmciOnsiJGlkIjoiMzc5IiwiVG9wIjowLCJMZWZ0IjowLCJSaWdodCI6MCwiQm90dG9tIjowfSwiQmFja2dyb3VuZCI6eyIkcmVmIjoiMTE3In0sIklzVmlzaWJsZSI6dHJ1ZSwiV2lkdGgiOjAuMCwiSGVpZ2h0IjowLjAsIkJvcmRlclN0eWxlIjp7IiRpZCI6IjM4MCIsIkxpbmVDb2xvciI6bnVsbCwiTGluZVdlaWdodCI6MC4wLCJMaW5lVHlwZSI6MCwiUGFyZW50U3R5bGUiOm51bGx9LCJQYXJlbnRTdHlsZSI6bnVsbH0sIkRhdGVTdHlsZSI6eyIkaWQiOiIzODEiLCJGb250U2V0dGluZ3MiOnsiJGlkIjoiMzgyIiwiRm9udFNpemUiOjEwLCJGb250TmFtZSI6IkNhbGlicmkiLCJJc0JvbGQiOmZhbHNlLCJJc0l0YWxpYyI6ZmFsc2UsIklzVW5kZXJsaW5lZCI6ZmFsc2UsIlBhcmVudFN0eWxlIjpudWxsfSwiQXV0b1NpemUiOjAsIkZvcmVncm91bmQiOnsiJGlkIjoiMzgzIiwiQ29sb3IiOnsiJHJlZiI6IjEyMSJ9fSwiTWF4V2lkdGgiOjIwMC4wLCJNYXhIZWlnaHQiOiJJbmZpbml0eSIsIlNtYXJ0Rm9yZWdyb3VuZElzQWN0aXZlIjpmYWxzZSwiSG9yaXpvbnRhbEFsaWdubWVudCI6MCwiVmVydGljYWxBbGlnbm1lbnQiOjAsIlNtYXJ0Rm9yZWdyb3VuZCI6bnVsbCwiQmFja2dyb3VuZEZpbGxUeXBlIjowLCJNYXJnaW4iOnsiJGlkIjoiMzg0IiwiVG9wIjowLCJMZWZ0IjowLCJSaWdodCI6MCwiQm90dG9tIjowfSwiUGFkZGluZyI6eyIkaWQiOiIzODUiLCJUb3AiOjAsIkxlZnQiOjAsIlJpZ2h0IjowLCJCb3R0b20iOjB9LCJCYWNrZ3JvdW5kIjp7IiRyZWYiOiIxMjQifSwiSXNWaXNpYmxlIjp0cnVlLCJXaWR0aCI6MC4wLCJIZWlnaHQiOjAuMCwiQm9yZGVyU3R5bGUiOnsiJGlkIjoiMzg2IiwiTGluZUNvbG9yIjpudWxsLCJMaW5lV2VpZ2h0IjowLjAsIkxpbmVUeXBlIjowLCJQYXJlbnRTdHlsZSI6bnVsbH0sIlBhcmVudFN0eWxlIjpudWxsfSwiRGF0ZUZvcm1hdCI6eyIkaWQiOiIzODc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Mzg4IiwiRGF0ZVBhcnRJc1Zpc2libGUiOnRydWUsIlRpbWVQYXJ0SXNWaXNpYmxlIjpmYWxzZX19LCJJc1Zpc2libGUiOnRydWUsIlBhcmVudFN0eWxlIjpudWxsfSwiSW5kZXgiOjYsIlNtYXJ0RHVyYXRpb25BY3RpdmF0ZWQiOmZhbHNlLCJEYXRlRm9ybWF0Ijp7IiRyZWYiOiIzODcifSwiSWQiOiJjZmYxNzcxYi0zYWRmLTQzNTAtOTIyNy0yYTFiMzg2ZGQ5MGYiLCJJbXBvcnRJZCI6bnVsbCwiVGl0bGUiOiJPZmZsb2FkaW5nIiwiTm90ZSI6bnVsbCwiSHlwZXJsaW5rIjp7IiRpZCI6IjM4OSIsIkFkZHJlc3MiOiIiLCJTdWJBZGRyZXNzIjoiIn0sIklzQ2hhbmdlZCI6ZmFsc2UsIklzTmV3IjpmYWxzZX0sIkluZGV4IjowfSx7IiRpZCI6IjM5MCIsIl9hdHRhY2hlZE1pbGVzdG9uZXMiOltdLCJUYXNrRGVmaW5pdGlvbiI6eyIkaWQiOiIzOTEiLCJHcm91cE5hbWUiOiIzZWYyZjNkYS05OGQ1LTQ0MTMtOTlmMi0wMGM4ZGVhNjA2OGEiLCJTdGFydERhdGUiOiIyMDE5LTA5LTI5VDAwOjAwOjAwIiwiRW5kRGF0ZSI6IjIwMjAtMDEtMjlUMTE6NTk6MDAiLCJQZXJjZW50YWdlQ29tcGxldGUiOm51bGwsIlN0eWxlIjp7IiRpZCI6IjM5MiIsIlNoYXBlIjoxLCJTaGFwZVRoaWNrbmVzcyI6MSwiRHVyYXRpb25Gb3JtYXQiOjAsIkluY2x1ZGVOb25Xb3JraW5nRGF5c0luRHVyYXRpb24iOmZhbHNlLCJQZXJjZW50YWdlQ29tcGxldGVTdHlsZSI6eyIkaWQiOiIzOTMiLCJGb250U2V0dGluZ3MiOnsiJGlkIjoiMzk0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pZCI6IjM5NSIsIlRvcCI6MCwiTGVmdCI6MCwiUmlnaHQiOjAsIkJvdHRvbSI6MH0sIlBhZGRpbmciOnsiJGlkIjoiMzk2IiwiVG9wIjowLCJMZWZ0IjowLCJSaWdodCI6MCwiQm90dG9tIjowfSwiQmFja2dyb3VuZCI6eyIkcmVmIjoiODkifSwiSXNWaXNpYmxlIjp0cnVlLCJXaWR0aCI6MC4wLCJIZWlnaHQiOjAuMCwiQm9yZGVyU3R5bGUiOnsiJGlkIjoiMzk3IiwiTGluZUNvbG9yIjpudWxsLCJMaW5lV2VpZ2h0IjowLjAsIkxpbmVUeXBlIjowLCJQYXJlbnRTdHlsZSI6bnVsbH0sIlBhcmVudFN0eWxlIjpudWxsfSwiRHVyYXRpb25TdHlsZSI6eyIkaWQiOiIzOTgiLCJGb250U2V0dGluZ3MiOnsiJGlkIjoiMzk5IiwiRm9udFNpemUiOjEwLCJGb250TmFtZSI6IkNhbGlicmkiLCJJc0JvbGQiOmZhbHNlLCJJc0l0YWxpYyI6ZmFsc2UsIklzVW5kZXJsaW5lZCI6ZmFsc2UsIlBhcmVudFN0eWxlIjpudWxsfSwiQXV0b1NpemUiOjAsIkZvcmVncm91bmQiOnsiJGlkIjoiNDAwIiwiQ29sb3IiOnsiJHJlZiI6IjkzIn19LCJNYXhXaWR0aCI6MjAwLjAsIk1heEhlaWdodCI6IkluZmluaXR5IiwiU21hcnRGb3JlZ3JvdW5kSXNBY3RpdmUiOmZhbHNlLCJIb3Jpem9udGFsQWxpZ25tZW50IjowLCJWZXJ0aWNhbEFsaWdubWVudCI6MCwiU21hcnRGb3JlZ3JvdW5kIjpudWxsLCJCYWNrZ3JvdW5kRmlsbFR5cGUiOjAsIk1hcmdpbiI6eyIkaWQiOiI0MDEiLCJUb3AiOjAsIkxlZnQiOjAsIlJpZ2h0IjowLCJCb3R0b20iOjB9LCJQYWRkaW5nIjp7IiRpZCI6IjQwMiIsIlRvcCI6MCwiTGVmdCI6MCwiUmlnaHQiOjAsIkJvdHRvbSI6MH0sIkJhY2tncm91bmQiOnsiJHJlZiI6Ijk2In0sIklzVmlzaWJsZSI6dHJ1ZSwiV2lkdGgiOjAuMCwiSGVpZ2h0IjowLjAsIkJvcmRlclN0eWxlIjp7IiRpZCI6IjQwMyIsIkxpbmVDb2xvciI6bnVsbCwiTGluZVdlaWdodCI6MC4wLCJMaW5lVHlwZSI6MCwiUGFyZW50U3R5bGUiOm51bGx9LCJQYXJlbnRTdHlsZSI6bnVsbH0sIkhvcml6b250YWxDb25uZWN0b3JTdHlsZSI6eyIkaWQiOiI0MDQiLCJMaW5lQ29sb3IiOnsiJHJlZiI6Ijk4In0sIkxpbmVXZWlnaHQiOjEuMCwiTGluZVR5cGUiOjAsIlBhcmVudFN0eWxlIjpudWxsfSwiVmVydGljYWxDb25uZWN0b3JTdHlsZSI6eyIkaWQiOiI0MDUiLCJMaW5lQ29sb3IiOnsiJHJlZiI6IjEwMSJ9LCJMaW5lV2VpZ2h0IjowLjAsIkxpbmVUeXBlIjowLCJQYXJlbnRTdHlsZSI6bnVsbH0sIk1hcmdpbiI6bnVsbCwiU3RhcnREYXRlUG9zaXRpb24iOjYsIkVuZERhdGVQb3NpdGlvbiI6NiwiRGF0ZUlzVmlzaWJsZSI6ZmFsc2UsIlRpdGxlUG9zaXRpb24iOjIsIkR1cmF0aW9uUG9zaXRpb24iOjYsIlBlcmNlbnRhZ2VDb21wbGV0ZWRQb3NpdGlvbiI6MiwiU3BhY2luZyI6MywiSXNCZWxvd1RpbWViYW5kIjp0cnVlLCJQZXJjZW50YWdlQ29tcGxldGVTaGFwZU9wYWNpdHkiOjM1LCJTaGFwZVN0eWxlIjp7IiRpZCI6IjQwNiIsIk1hcmdpbiI6eyIkaWQiOiI0MDciLCJUb3AiOjAsIkxlZnQiOjQsIlJpZ2h0Ijo0LCJCb3R0b20iOjB9LCJQYWRkaW5nIjp7IiRpZCI6IjQwOCIsIlRvcCI6MCwiTGVmdCI6MCwiUmlnaHQiOjAsIkJvdHRvbSI6MH0sIkJhY2tncm91bmQiOnsiJGlkIjoiNDA5IiwiQ29sb3IiOnsiJGlkIjoiNDEwIiwiQSI6MjU1LCJSIjo4NiwiRyI6MjA3LCJCIjoyMTl9fSwiSXNWaXNpYmxlIjp0cnVlLCJXaWR0aCI6MC4wLCJIZWlnaHQiOjE2LjAsIkJvcmRlclN0eWxlIjp7IiRpZCI6IjQxMSIsIkxpbmVDb2xvciI6eyIkaWQiOiI0MTIiLCIkdHlwZSI6Ik5MUkUuQ29tbW9uLkRvbS5Tb2xpZENvbG9yQnJ1c2gsIE5MUkUuQ29tbW9uIiwiQ29sb3IiOnsiJGlkIjoiNDEzIiwiQSI6MjU1LCJSIjoyNTUsIkciOjAsIkIiOjB9fSwiTGluZVdlaWdodCI6MC4wLCJMaW5lVHlwZSI6MCwiUGFyZW50U3R5bGUiOm51bGx9LCJQYXJlbnRTdHlsZSI6bnVsbH0sIlRpdGxlU3R5bGUiOnsiJGlkIjoiNDE0IiwiRm9udFNldHRpbmdzIjp7IiRpZCI6IjQxNSIsIkZvbnRTaXplIjoxMSwiRm9udE5hbWUiOiJDYWxpYnJpIiwiSXNCb2xkIjpmYWxzZSwiSXNJdGFsaWMiOmZhbHNlLCJJc1VuZGVybGluZWQiOmZhbHNlLCJQYXJlbnRTdHlsZSI6bnVsbH0sIkF1dG9TaXplIjowLCJGb3JlZ3JvdW5kIjp7IiRpZCI6IjQxNiIsIkNvbG9yIjp7IiRpZCI6IjQxN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0MTgiLCJUb3AiOjAsIkxlZnQiOjAsIlJpZ2h0IjowLCJCb3R0b20iOjB9LCJQYWRkaW5nIjp7IiRpZCI6IjQxOSIsIlRvcCI6MCwiTGVmdCI6MCwiUmlnaHQiOjAsIkJvdHRvbSI6MH0sIkJhY2tncm91bmQiOnsiJHJlZiI6IjExNyJ9LCJJc1Zpc2libGUiOnRydWUsIldpZHRoIjowLjAsIkhlaWdodCI6MC4wLCJCb3JkZXJTdHlsZSI6eyIkaWQiOiI0MjAiLCJMaW5lQ29sb3IiOm51bGwsIkxpbmVXZWlnaHQiOjAuMCwiTGluZVR5cGUiOjAsIlBhcmVudFN0eWxlIjpudWxsfSwiUGFyZW50U3R5bGUiOm51bGx9LCJEYXRlU3R5bGUiOnsiJGlkIjoiNDIxIiwiRm9udFNldHRpbmdzIjp7IiRpZCI6IjQyMiIsIkZvbnRTaXplIjoxMCwiRm9udE5hbWUiOiJDYWxpYnJpIiwiSXNCb2xkIjpmYWxzZSwiSXNJdGFsaWMiOmZhbHNlLCJJc1VuZGVybGluZWQiOmZhbHNlLCJQYXJlbnRTdHlsZSI6bnVsbH0sIkF1dG9TaXplIjowLCJGb3JlZ3JvdW5kIjp7IiRpZCI6IjQyMyIsIkNvbG9yIjp7IiRyZWYiOiIxMjEifX0sIk1heFdpZHRoIjoyMDAuMCwiTWF4SGVpZ2h0IjoiSW5maW5pdHkiLCJTbWFydEZvcmVncm91bmRJc0FjdGl2ZSI6ZmFsc2UsIkhvcml6b250YWxBbGlnbm1lbnQiOjAsIlZlcnRpY2FsQWxpZ25tZW50IjowLCJTbWFydEZvcmVncm91bmQiOm51bGwsIkJhY2tncm91bmRGaWxsVHlwZSI6MCwiTWFyZ2luIjp7IiRpZCI6IjQyNCIsIlRvcCI6MCwiTGVmdCI6MCwiUmlnaHQiOjAsIkJvdHRvbSI6MH0sIlBhZGRpbmciOnsiJGlkIjoiNDI1IiwiVG9wIjowLCJMZWZ0IjowLCJSaWdodCI6MCwiQm90dG9tIjowfSwiQmFja2dyb3VuZCI6eyIkcmVmIjoiMTI0In0sIklzVmlzaWJsZSI6dHJ1ZSwiV2lkdGgiOjAuMCwiSGVpZ2h0IjowLjAsIkJvcmRlclN0eWxlIjp7IiRpZCI6IjQyNiIsIkxpbmVDb2xvciI6bnVsbCwiTGluZVdlaWdodCI6MC4wLCJMaW5lVHlwZSI6MCwiUGFyZW50U3R5bGUiOm51bGx9LCJQYXJlbnRTdHlsZSI6bnVsbH0sIkRhdGVGb3JtYXQiOnsiJGlkIjoiNDI3IiwiRm9ybWF0U3RyaW5nIjoiTU1NIGQiLCJTZXBhcmF0b3IiOiIvIiwiVXNlSW50ZXJuYXRpb25hbERhdGVGb3JtYXQiOmZhbHNlLCJEYXRlSXNWaXNpYmxlIjpmYWxzZSwiVGltZUlzVmlzaWJsZSI6ZmFsc2UsIkhvdXJEaWdpdHMiOjEsIkFtUG1EZXNpZ25hdG9yIjoyLCJUcmltMDBNaW51dGVzIjpmYWxzZSwiTGFzdEtub3duVmlzaWJpbGl0eVN0YXRlIjp7IiRpZCI6IjQyOCIsIkRhdGVQYXJ0SXNWaXNpYmxlIjp0cnVlLCJUaW1lUGFydElzVmlzaWJsZSI6ZmFsc2V9fSwiSXNWaXNpYmxlIjp0cnVlLCJQYXJlbnRTdHlsZSI6bnVsbH0sIkluZGV4Ijo5LCJTbWFydER1cmF0aW9uQWN0aXZhdGVkIjpmYWxzZSwiRGF0ZUZvcm1hdCI6eyIkcmVmIjoiNDI3In0sIklkIjoiNWY4MGRmNjQtMzA5Ni00ZGYyLThlYWEtZTY3MmIzNjEzNDYwIiwiSW1wb3J0SWQiOm51bGwsIlRpdGxlIjoiU0RLIE9wdGltaXphdGlvbiAiLCJOb3RlIjpudWxsLCJIeXBlcmxpbmsiOnsiJGlkIjoiNDI5IiwiQWRkcmVzcyI6IiIsIlN1YkFkZHJlc3MiOiIifSwiSXNDaGFuZ2VkIjpmYWxzZSwiSXNOZXciOmZhbHNlfSwiSW5kZXgiOjB9LHsiJGlkIjoiNDMwIiwiX2F0dGFjaGVkTWlsZXN0b25lcyI6W10sIlRhc2tEZWZpbml0aW9uIjp7IiRpZCI6IjQzMSIsIkdyb3VwTmFtZSI6IjNlZjJmM2RhLTk4ZDUtNDQxMy05OWYyLTAwYzhkZWE2MDY4YSIsIlN0YXJ0RGF0ZSI6IjIwMjAtMDUtMDFUMDA6MDA6MDBaIiwiRW5kRGF0ZSI6IjIwMjAtMDctMzBUMTE6NTk6MDAiLCJQZXJjZW50YWdlQ29tcGxldGUiOjgwLjAsIlN0eWxlIjp7IiRpZCI6IjQzMiIsIlNoYXBlIjo0LCJTaGFwZVRoaWNrbmVzcyI6MSwiRHVyYXRpb25Gb3JtYXQiOjAsIkluY2x1ZGVOb25Xb3JraW5nRGF5c0luRHVyYXRpb24iOmZhbHNlLCJQZXJjZW50YWdlQ29tcGxldGVTdHlsZSI6eyIkaWQiOiI0MzMiLCJGb250U2V0dGluZ3MiOnsiJGlkIjoiNDM0IiwiRm9udFNpemUiOjEwLCJGb250TmFtZSI6IkNhbGlicmkiLCJJc0JvbGQiOmZhbHNlLCJJc0l0YWxpYyI6ZmFsc2UsIklzVW5kZXJsaW5lZCI6ZmFsc2UsIlBhcmVudFN0eWxlIjpudWxsfSwiQXV0b1NpemUiOjAsIkZvcmVncm91bmQiOnsiJGlkIjoiNDM1IiwiQ29sb3IiOnsiJGlkIjoiNDM2IiwiQSI6MjU1LCJSIjoxOTIsIkciOjgwLCJCIjo3N319LCJNYXhXaWR0aCI6MjAwLjAsIk1heEhlaWdodCI6IkluZmluaXR5IiwiU21hcnRGb3JlZ3JvdW5kSXNBY3RpdmUiOmZhbHNlLCJIb3Jpem9udGFsQWxpZ25tZW50IjoxLCJWZXJ0aWNhbEFsaWdubWVudCI6MCwiU21hcnRGb3JlZ3JvdW5kIjpudWxsLCJCYWNrZ3JvdW5kRmlsbFR5cGUiOjAsIk1hcmdpbiI6eyIkaWQiOiI0MzciLCJUb3AiOjAsIkxlZnQiOjAsIlJpZ2h0IjowLCJCb3R0b20iOjB9LCJQYWRkaW5nIjp7IiRpZCI6IjQzOCIsIlRvcCI6MCwiTGVmdCI6MCwiUmlnaHQiOjAsIkJvdHRvbSI6MH0sIkJhY2tncm91bmQiOnsiJHJlZiI6Ijg5In0sIklzVmlzaWJsZSI6dHJ1ZSwiV2lkdGgiOjAuMCwiSGVpZ2h0IjowLjAsIkJvcmRlclN0eWxlIjp7IiRpZCI6IjQzOSIsIkxpbmVDb2xvciI6bnVsbCwiTGluZVdlaWdodCI6MC4wLCJMaW5lVHlwZSI6MCwiUGFyZW50U3R5bGUiOm51bGx9LCJQYXJlbnRTdHlsZSI6bnVsbH0sIkR1cmF0aW9uU3R5bGUiOnsiJGlkIjoiNDQwIiwiRm9udFNldHRpbmdzIjp7IiRpZCI6IjQ0MSIsIkZvbnRTaXplIjoxMCwiRm9udE5hbWUiOiJDYWxpYnJpIiwiSXNCb2xkIjpmYWxzZSwiSXNJdGFsaWMiOmZhbHNlLCJJc1VuZGVybGluZWQiOmZhbHNlLCJQYXJlbnRTdHlsZSI6bnVsbH0sIkF1dG9TaXplIjowLCJGb3JlZ3JvdW5kIjp7IiRpZCI6IjQ0MiIsIkNvbG9yIjp7IiRyZWYiOiI5MyJ9fSwiTWF4V2lkdGgiOjIwMC4wLCJNYXhIZWlnaHQiOiJJbmZpbml0eSIsIlNtYXJ0Rm9yZWdyb3VuZElzQWN0aXZlIjpmYWxzZSwiSG9yaXpvbnRhbEFsaWdubWVudCI6MCwiVmVydGljYWxBbGlnbm1lbnQiOjAsIlNtYXJ0Rm9yZWdyb3VuZCI6bnVsbCwiQmFja2dyb3VuZEZpbGxUeXBlIjowLCJNYXJnaW4iOnsiJGlkIjoiNDQzIiwiVG9wIjowLCJMZWZ0IjowLCJSaWdodCI6MCwiQm90dG9tIjowfSwiUGFkZGluZyI6eyIkaWQiOiI0NDQiLCJUb3AiOjAsIkxlZnQiOjAsIlJpZ2h0IjowLCJCb3R0b20iOjB9LCJCYWNrZ3JvdW5kIjp7IiRyZWYiOiI5NiJ9LCJJc1Zpc2libGUiOnRydWUsIldpZHRoIjowLjAsIkhlaWdodCI6MC4wLCJCb3JkZXJTdHlsZSI6eyIkaWQiOiI0NDUiLCJMaW5lQ29sb3IiOm51bGwsIkxpbmVXZWlnaHQiOjAuMCwiTGluZVR5cGUiOjAsIlBhcmVudFN0eWxlIjpudWxsfSwiUGFyZW50U3R5bGUiOm51bGx9LCJIb3Jpem9udGFsQ29ubmVjdG9yU3R5bGUiOnsiJGlkIjoiNDQ2IiwiTGluZUNvbG9yIjp7IiRyZWYiOiI5OCJ9LCJMaW5lV2VpZ2h0IjoxLjAsIkxpbmVUeXBlIjowLCJQYXJlbnRTdHlsZSI6bnVsbH0sIlZlcnRpY2FsQ29ubmVjdG9yU3R5bGUiOnsiJGlkIjoiNDQ3IiwiTGluZUNvbG9yIjp7IiRyZWYiOiIxMDEifSwiTGluZVdlaWdodCI6MC4wLCJMaW5lVHlwZSI6MCwiUGFyZW50U3R5bGUiOm51bGx9LCJNYXJnaW4iOm51bGwsIlN0YXJ0RGF0ZVBvc2l0aW9uIjo2LCJFbmREYXRlUG9zaXRpb24iOjYsIkRhdGVJc1Zpc2libGUiOmZhbHNlLCJUaXRsZVBvc2l0aW9uIjoyLCJEdXJhdGlvblBvc2l0aW9uIjo2LCJQZXJjZW50YWdlQ29tcGxldGVkUG9zaXRpb24iOjIsIlNwYWNpbmciOjMsIklzQmVsb3dUaW1lYmFuZCI6dHJ1ZSwiUGVyY2VudGFnZUNvbXBsZXRlU2hhcGVPcGFjaXR5IjozNSwiU2hhcGVTdHlsZSI6eyIkaWQiOiI0NDgiLCJNYXJnaW4iOnsiJGlkIjoiNDQ5IiwiVG9wIjowLCJMZWZ0Ijo0LCJSaWdodCI6NCwiQm90dG9tIjowfSwiUGFkZGluZyI6eyIkaWQiOiI0NTAiLCJUb3AiOjAsIkxlZnQiOjAsIlJpZ2h0IjowLCJCb3R0b20iOjB9LCJCYWNrZ3JvdW5kIjp7IiRpZCI6IjQ1MSIsIkNvbG9yIjp7IiRpZCI6IjQ1MiIsIkEiOjI1NSwiUiI6ODYsIkciOjIwNywiQiI6MjE5fX0sIklzVmlzaWJsZSI6dHJ1ZSwiV2lkdGgiOjAuMCwiSGVpZ2h0IjoxNi4wLCJCb3JkZXJTdHlsZSI6eyIkaWQiOiI0NTMiLCJMaW5lQ29sb3IiOnsiJGlkIjoiNDU0IiwiJHR5cGUiOiJOTFJFLkNvbW1vbi5Eb20uU29saWRDb2xvckJydXNoLCBOTFJFLkNvbW1vbiIsIkNvbG9yIjp7IiRpZCI6IjQ1NSIsIkEiOjI1NSwiUiI6MjU1LCJHIjowLCJCIjowfX0sIkxpbmVXZWlnaHQiOjAuMCwiTGluZVR5cGUiOjAsIlBhcmVudFN0eWxlIjpudWxsfSwiUGFyZW50U3R5bGUiOm51bGx9LCJUaXRsZVN0eWxlIjp7IiRpZCI6IjQ1NiIsIkZvbnRTZXR0aW5ncyI6eyIkaWQiOiI0NTciLCJGb250U2l6ZSI6MTEsIkZvbnROYW1lIjoiQ2FsaWJyaSIsIklzQm9sZCI6ZmFsc2UsIklzSXRhbGljIjpmYWxzZSwiSXNVbmRlcmxpbmVkIjpmYWxzZSwiUGFyZW50U3R5bGUiOm51bGx9LCJBdXRvU2l6ZSI6MiwiRm9yZWdyb3VuZCI6eyIkaWQiOiI0NTgiLCJDb2xvciI6eyIkaWQiOiI0NTkiLCJBIjoyNTUsIlIiOjI1NSwiRyI6MjU1LCJCIjoyNTV9fSwiTWF4V2lkdGgiOjgzLjkzNjY2NjY2NjY2NjY2NywiTWF4SGVpZ2h0IjoiSW5maW5pdHkiLCJTbWFydEZvcmVncm91bmRJc0FjdGl2ZSI6ZmFsc2UsIkhvcml6b250YWxBbGlnbm1lbnQiOjEsIlZlcnRpY2FsQWxpZ25tZW50IjowLCJTbWFydEZvcmVncm91bmQiOm51bGwsIkJhY2tncm91bmRGaWxsVHlwZSI6MCwiTWFyZ2luIjp7IiRpZCI6IjQ2MCIsIlRvcCI6MCwiTGVmdCI6MCwiUmlnaHQiOjAsIkJvdHRvbSI6MH0sIlBhZGRpbmciOnsiJGlkIjoiNDYxIiwiVG9wIjowLCJMZWZ0IjowLCJSaWdodCI6MCwiQm90dG9tIjowfSwiQmFja2dyb3VuZCI6eyIkcmVmIjoiMTE3In0sIklzVmlzaWJsZSI6dHJ1ZSwiV2lkdGgiOjAuMCwiSGVpZ2h0IjowLjAsIkJvcmRlclN0eWxlIjp7IiRpZCI6IjQ2MiIsIkxpbmVDb2xvciI6bnVsbCwiTGluZVdlaWdodCI6MC4wLCJMaW5lVHlwZSI6MCwiUGFyZW50U3R5bGUiOm51bGx9LCJQYXJlbnRTdHlsZSI6bnVsbH0sIkRhdGVTdHlsZSI6eyIkaWQiOiI0NjMiLCJGb250U2V0dGluZ3MiOnsiJGlkIjoiNDY0IiwiRm9udFNpemUiOjEwLCJGb250TmFtZSI6IkNhbGlicmkiLCJJc0JvbGQiOmZhbHNlLCJJc0l0YWxpYyI6ZmFsc2UsIklzVW5kZXJsaW5lZCI6ZmFsc2UsIlBhcmVudFN0eWxlIjpudWxsfSwiQXV0b1NpemUiOjAsIkZvcmVncm91bmQiOnsiJGlkIjoiNDY1IiwiQ29sb3IiOnsiJHJlZiI6IjEyMSJ9fSwiTWF4V2lkdGgiOjIwMC4wLCJNYXhIZWlnaHQiOiJJbmZpbml0eSIsIlNtYXJ0Rm9yZWdyb3VuZElzQWN0aXZlIjpmYWxzZSwiSG9yaXpvbnRhbEFsaWdubWVudCI6MCwiVmVydGljYWxBbGlnbm1lbnQiOjAsIlNtYXJ0Rm9yZWdyb3VuZCI6bnVsbCwiQmFja2dyb3VuZEZpbGxUeXBlIjowLCJNYXJnaW4iOnsiJGlkIjoiNDY2IiwiVG9wIjowLCJMZWZ0IjowLCJSaWdodCI6MCwiQm90dG9tIjowfSwiUGFkZGluZyI6eyIkaWQiOiI0NjciLCJUb3AiOjAsIkxlZnQiOjAsIlJpZ2h0IjowLCJCb3R0b20iOjB9LCJCYWNrZ3JvdW5kIjp7IiRyZWYiOiIxMjQifSwiSXNWaXNpYmxlIjp0cnVlLCJXaWR0aCI6MC4wLCJIZWlnaHQiOjAuMCwiQm9yZGVyU3R5bGUiOnsiJGlkIjoiNDY4IiwiTGluZUNvbG9yIjpudWxsLCJMaW5lV2VpZ2h0IjowLjAsIkxpbmVUeXBlIjowLCJQYXJlbnRTdHlsZSI6bnVsbH0sIlBhcmVudFN0eWxlIjpudWxsfSwiRGF0ZUZvcm1hdCI6eyIkaWQiOiI0Njk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NDcwIiwiRGF0ZVBhcnRJc1Zpc2libGUiOnRydWUsIlRpbWVQYXJ0SXNWaXNpYmxlIjpmYWxzZX19LCJJc1Zpc2libGUiOnRydWUsIlBhcmVudFN0eWxlIjpudWxsfSwiSW5kZXgiOjEwLCJTbWFydER1cmF0aW9uQWN0aXZhdGVkIjpmYWxzZSwiRGF0ZUZvcm1hdCI6eyIkcmVmIjoiNDY5In0sIklkIjoiZTI5ZmI4NjktMGI2MC00M2U2LWI4YjQtOWVjMDViNTUwYmEzIiwiSW1wb3J0SWQiOm51bGwsIlRpdGxlIjoiTG9hZCBQZXJmb3JtYW5jZSAiLCJOb3RlIjpudWxsLCJIeXBlcmxpbmsiOnsiJGlkIjoiNDcxIiwiQWRkcmVzcyI6IiIsIlN1YkFkZHJlc3MiOiIifSwiSXNDaGFuZ2VkIjpmYWxzZSwiSXNOZXciOmZhbHNlfSwiSW5kZXgiOjB9XSwiTWlsZXN0b25lcyI6W3siJGlkIjoiNDcyIiwiSWQiOiJhZTIxMWJiMy05N2JhLTQ4NGUtYmI5Ni0xNTY3Yjg5MzhhOGUiLCJJbmRleCI6NywiR3JvdXBJZCI6Ijg1ODU2OGUyLWM5ZTQtNDQ2Yi1hYzk5LWJmMzM3YzA1N2Q5MSIsIlRpdGxlIjoiUGVyZiBDaGVjayAiLCJEYXRlVGltZSI6IjIwMjAtMDYtMThUMTE6NTk6MDAiLCJQZXJjZW50YWdlQ29tcGxldGUiOm51bGwsIk5vdGUiOm51bGwsIlN0eWxlIjp7IiRpZCI6IjQ3MyIsIlRpdGxlU3R5bGUiOnsiJGlkIjoiNDc0IiwiRm9udFNldHRpbmdzIjp7IiRpZCI6IjQ3NSIsIkZvbnRTaXplIjoxMSwiRm9udE5hbWUiOiJDYWxpYnJpIiwiSXNCb2xkIjp0cnVlLCJJc0l0YWxpYyI6ZmFsc2UsIklzVW5kZXJsaW5lZCI6ZmFsc2UsIlBhcmVudFN0eWxlIjpudWxsfSwiQXV0b1NpemUiOjAsIkZvcmVncm91bmQiOnsiJGlkIjoiNDc2IiwiQ29sb3IiOnsiJGlkIjoiNDc3IiwiQSI6MjU1LCJSIjowLCJHIjowLCJCIjowfX0sIk1heFdpZHRoIjoyMDAuMCwiTWF4SGVpZ2h0IjoiSW5maW5pdHkiLCJTbWFydEZvcmVncm91bmRJc0FjdGl2ZSI6ZmFsc2UsIkhvcml6b250YWxBbGlnbm1lbnQiOjIsIlZlcnRpY2FsQWxpZ25tZW50IjowLCJTbWFydEZvcmVncm91bmQiOm51bGwsIkJhY2tncm91bmRGaWxsVHlwZSI6MCwiTWFyZ2luIjp7IiRyZWYiOiI3MSJ9LCJQYWRkaW5nIjp7IiRyZWYiOiI3MiJ9LCJCYWNrZ3JvdW5kIjp7IiRyZWYiOiI3MyJ9LCJJc1Zpc2libGUiOnRydWUsIldpZHRoIjowLjAsIkhlaWdodCI6MC4wLCJCb3JkZXJTdHlsZSI6bnVsbCwiUGFyZW50U3R5bGUiOm51bGx9LCJEYXRlU3R5bGUiOnsiJGlkIjoiNDc4IiwiRm9udFNldHRpbmdzIjp7IiRpZCI6IjQ3OSIsIkZvbnRTaXplIjoxMCwiRm9udE5hbWUiOiJDYWxpYnJpIiwiSXNCb2xkIjpmYWxzZSwiSXNJdGFsaWMiOmZhbHNlLCJJc1VuZGVybGluZWQiOmZhbHNlLCJQYXJlbnRTdHlsZSI6bnVsbH0sIkF1dG9TaXplIjowLCJGb3JlZ3JvdW5kIjp7IiRpZCI6IjQ4MCIsIkNvbG9yIjp7IiRpZCI6IjQ4M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c4In0sIlBhZGRpbmciOnsiJHJlZiI6Ijc5In0sIkJhY2tncm91bmQiOnsiJHJlZiI6IjgwIn0sIklzVmlzaWJsZSI6dHJ1ZSwiV2lkdGgiOjAuMCwiSGVpZ2h0IjowLjAsIkJvcmRlclN0eWxlIjpudWxsLCJQYXJlbnRTdHlsZSI6bnVsbH0sIlRpdGxlUG9zaXRpb24iOiJMZWZ0IiwiRGF0ZVBvc2l0aW9uIjoiTGVmdCIsIlNoYXBlVHlwZSI6MTEsIlNoYXBlU2l6ZSI6MSwiU2hhcGVTdHlsZSI6eyIkaWQiOiI0ODIiLCJNYXJnaW4iOnsiJHJlZiI6IjYwIn0sIlBhZGRpbmciOnsiJHJlZiI6IjYxIn0sIkJhY2tncm91bmQiOnsiJGlkIjoiNDgzIiwiQ29sb3IiOnsiJGlkIjoiNDg0IiwiQSI6MjU1LCJSIjoxMTUsIkciOjExNSwiQiI6MTE1fX0sIklzVmlzaWJsZSI6dHJ1ZSwiV2lkdGgiOjE4LjAsIkhlaWdodCI6MjAuMCwiQm9yZGVyU3R5bGUiOnsiJGlkIjoiNDg1IiwiTGluZUNvbG9yIjpudWxsLCJMaW5lV2VpZ2h0IjowLjAsIkxpbmVUeXBlIjowLCJQYXJlbnRTdHlsZSI6bnVsbH0sIlBhcmVudFN0eWxlIjpudWxsfSwiRGF0ZUZvcm1hdCI6eyIkaWQiOiI0ODY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X0sIkh5cGVybGluayI6bnVsbCwiSW1wb3J0SWQiOiIifSx7IiRpZCI6IjQ4NyIsIklkIjoiMTBmNDRlYTAtYzFlZi00Yjc1LWE3ODEtZjU4NDViOTEwNzkwIiwiSW5kZXgiOjgsIkdyb3VwSWQiOiI4NTg1NjhlMi1jOWU0LTQ0NmItYWM5OS1iZjMzN2MwNTdkOTEiLCJUaXRsZSI6IklmcmFtZXMiLCJEYXRlVGltZSI6IjIwMTktMTItMDVUMTE6NTk6MDAiLCJQZXJjZW50YWdlQ29tcGxldGUiOm51bGwsIk5vdGUiOm51bGwsIlN0eWxlIjp7IiRpZCI6IjQ4OCIsIlRpdGxlU3R5bGUiOnsiJGlkIjoiNDg5IiwiRm9udFNldHRpbmdzIjp7IiRpZCI6IjQ5MCIsIkZvbnRTaXplIjoxMSwiRm9udE5hbWUiOiJDYWxpYnJpIiwiSXNCb2xkIjp0cnVlLCJJc0l0YWxpYyI6ZmFsc2UsIklzVW5kZXJsaW5lZCI6ZmFsc2UsIlBhcmVudFN0eWxlIjpudWxsfSwiQXV0b1NpemUiOjAsIkZvcmVncm91bmQiOnsiJGlkIjoiNDkxIiwiQ29sb3IiOnsiJGlkIjoiNDkyIiwiQSI6MjU1LCJSIjowLCJHIjowLCJCIjowfX0sIk1heFdpZHRoIjoyMDAuMCwiTWF4SGVpZ2h0IjoiSW5maW5pdHkiLCJTbWFydEZvcmVncm91bmRJc0FjdGl2ZSI6ZmFsc2UsIkhvcml6b250YWxBbGlnbm1lbnQiOjIsIlZlcnRpY2FsQWxpZ25tZW50IjowLCJTbWFydEZvcmVncm91bmQiOm51bGwsIkJhY2tncm91bmRGaWxsVHlwZSI6MCwiTWFyZ2luIjp7IiRyZWYiOiI3MSJ9LCJQYWRkaW5nIjp7IiRyZWYiOiI3MiJ9LCJCYWNrZ3JvdW5kIjp7IiRyZWYiOiI3MyJ9LCJJc1Zpc2libGUiOnRydWUsIldpZHRoIjowLjAsIkhlaWdodCI6MC4wLCJCb3JkZXJTdHlsZSI6bnVsbCwiUGFyZW50U3R5bGUiOm51bGx9LCJEYXRlU3R5bGUiOnsiJGlkIjoiNDkzIiwiRm9udFNldHRpbmdzIjp7IiRpZCI6IjQ5NCIsIkZvbnRTaXplIjoxMCwiRm9udE5hbWUiOiJDYWxpYnJpIiwiSXNCb2xkIjpmYWxzZSwiSXNJdGFsaWMiOmZhbHNlLCJJc1VuZGVybGluZWQiOmZhbHNlLCJQYXJlbnRTdHlsZSI6bnVsbH0sIkF1dG9TaXplIjowLCJGb3JlZ3JvdW5kIjp7IiRpZCI6IjQ5NSIsIkNvbG9yIjp7IiRpZCI6IjQ5Ni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c4In0sIlBhZGRpbmciOnsiJHJlZiI6Ijc5In0sIkJhY2tncm91bmQiOnsiJHJlZiI6IjgwIn0sIklzVmlzaWJsZSI6dHJ1ZSwiV2lkdGgiOjAuMCwiSGVpZ2h0IjowLjAsIkJvcmRlclN0eWxlIjpudWxsLCJQYXJlbnRTdHlsZSI6bnVsbH0sIlRpdGxlUG9zaXRpb24iOiJMZWZ0IiwiRGF0ZVBvc2l0aW9uIjoiTGVmdCIsIlNoYXBlVHlwZSI6MCwiU2hhcGVTaXplIjowLCJTaGFwZVN0eWxlIjp7IiRpZCI6IjQ5NyIsIk1hcmdpbiI6eyIkcmVmIjoiNjAifSwiUGFkZGluZyI6eyIkcmVmIjoiNjEifSwiQmFja2dyb3VuZCI6eyIkaWQiOiI0OTgiLCJDb2xvciI6eyIkaWQiOiI0OTkiLCJBIjoyNTUsIlIiOjExNSwiRyI6MTE1LCJCIjoxMTV9fSwiSXNWaXNpYmxlIjp0cnVlLCJXaWR0aCI6MTIuMCwiSGVpZ2h0IjoxNC4wLCJCb3JkZXJTdHlsZSI6eyIkaWQiOiI1MDAiLCJMaW5lQ29sb3IiOm51bGwsIkxpbmVXZWlnaHQiOjAuMCwiTGluZVR5cGUiOjAsIlBhcmVudFN0eWxlIjpudWxsfSwiUGFyZW50U3R5bGUiOm51bGx9LCJEYXRlRm9ybWF0Ijp7IiRpZCI6IjUw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fSwiSHlwZXJsaW5rIjpudWxsLCJJbXBvcnRJZCI6IiJ9XX0seyIkaWQiOiI1MDIiLCJJZCI6ImQ5YTdkZjIwLTQ1ODAtNGQ5Yy1iMTcyLTQ3NzA2YzMwM2JjYSIsIkluZGV4IjoxMSwiSGVhZGVyVGV4dCI6Ik9wcyIsIlN0eWxlIjp7IiRpZCI6IjUwMyIsIkhlYWRlclN0eWxlIjp7IiRpZCI6IjUwNCIsIlRleHRTdHlsZSI6eyIkaWQiOiI1MDUiLCJGb250U2V0dGluZ3MiOnsiJGlkIjoiNTA2IiwiRm9udFNpemUiOjEyLCJGb250TmFtZSI6IkNhbGlicmkiLCJJc0JvbGQiOmZhbHNlLCJJc0l0YWxpYyI6ZmFsc2UsIklzVW5kZXJsaW5lZCI6ZmFsc2UsIlBhcmVudFN0eWxlIjpudWxsfSwiQXV0b1NpemUiOjAsIkZvcmVncm91bmQiOnsiJGlkIjoiNTA3IiwiQ29sb3IiOnsiJGlkIjoiNTA4IiwiQSI6MjU1LCJSIjozMiwiRyI6NTYsIkIiOjEwMH19LCJNYXhXaWR0aCI6MC4wLCJNYXhIZWlnaHQiOjAuMCwiU21hcnRGb3JlZ3JvdW5kSXNBY3RpdmUiOmZhbHNlLCJIb3Jpem9udGFsQWxpZ25tZW50IjowLCJWZXJ0aWNhbEFsaWdubWVudCI6MCwiU21hcnRGb3JlZ3JvdW5kIjpudWxsLCJCYWNrZ3JvdW5kRmlsbFR5cGUiOjAsIk1hcmdpbiI6eyIkcmVmIjoiMTQxIn0sIlBhZGRpbmciOnsiJHJlZiI6IjE0MiJ9LCJCYWNrZ3JvdW5kIjpudWxsLCJJc1Zpc2libGUiOmZhbHNlLCJXaWR0aCI6MC4wLCJIZWlnaHQiOjAuMCwiQm9yZGVyU3R5bGUiOm51bGwsIlBhcmVudFN0eWxlIjpudWxsfSwiUmVjdGFuZ2xlU3R5bGUiOnsiJGlkIjoiNTA5IiwiTWFyZ2luIjp7IiRyZWYiOiIxNDQifSwiUGFkZGluZyI6eyIkcmVmIjoiMTQ1In0sIkJhY2tncm91bmQiOnsiJGlkIjoiNTEwIiwiQ29sb3IiOnsiJGlkIjoiNTExIiwiQSI6MTI3LCJSIjoxMTEsIkciOjQ5LCJCIjoxNTJ9fSwiSXNWaXNpYmxlIjpmYWxzZSwiV2lkdGgiOjAuMCwiSGVpZ2h0IjowLjAsIkJvcmRlclN0eWxlIjp7IiRpZCI6IjUxMiIsIkxpbmVDb2xvciI6eyIkcmVmIjoiMTQ5In0sIkxpbmVXZWlnaHQiOjAuMCwiTGluZVR5cGUiOjAsIlBhcmVudFN0eWxlIjpudWxsfSwiUGFyZW50U3R5bGUiOm51bGx9LCJNYXJnaW4iOnsiJHJlZiI6IjE1MSJ9LCJQYWRkaW5nIjp7IiRyZWYiOiIxNTIifSwiQmFja2dyb3VuZCI6bnVsbCwiSXNWaXNpYmxlIjp0cnVlLCJXaWR0aCI6MC4wLCJIZWlnaHQiOjAuMCwiQm9yZGVyU3R5bGUiOm51bGwsIlBhcmVudFN0eWxlIjpudWxsfSwiQmFja2dyb3VuZFN0eWxlIjp7IiRpZCI6IjUxMyIsIk1hcmdpbiI6eyIkcmVmIjoiMTU0In0sIlBhZGRpbmciOnsiJHJlZiI6IjE1NSJ9LCJCYWNrZ3JvdW5kIjp7IiRpZCI6IjUxNCIsIkNvbG9yIjp7IiRpZCI6IjUxNSIsIkEiOjM4LCJSIjowLCJHIjowLCJCIjowfX0sIklzVmlzaWJsZSI6dHJ1ZSwiV2lkdGgiOjAuMCwiSGVpZ2h0IjowLjAsIkJvcmRlclN0eWxlIjp7IiRpZCI6IjUxNiIsIkxpbmVDb2xvciI6eyIkaWQiOiI1MTciLCIkdHlwZSI6Ik5MUkUuQ29tbW9uLkRvbS5Tb2xpZENvbG9yQnJ1c2gsIE5MUkUuQ29tbW9uIiwiQ29sb3IiOnsiJGlkIjoiNTE4IiwiQSI6MjU1LCJSIjoxMTEsIkciOjQ5LCJCIjoxNTJ9fSwiTGluZVdlaWdodCI6MC4wLCJMaW5lVHlwZSI6MCwiUGFyZW50U3R5bGUiOm51bGx9LCJQYXJlbnRTdHlsZSI6bnVsbH0sIklzQWJvdmVUaW1lYmFuZCI6ZmFsc2UsIk1hcmdpbiI6eyIkcmVmIjoiMTYxIn0sIlBhZGRpbmciOnsiJHJlZiI6IjE2MiJ9LCJJc1Zpc2libGUiOnRydWUsIldpZHRoIjowLjAsIkhlaWdodCI6MC4wLCJCb3JkZXJTdHlsZSI6bnVsbCwiUGFyZW50U3R5bGUiOm51bGx9LCJUYXNrcyI6W3siJGlkIjoiNTE5IiwiX2F0dGFjaGVkTWlsZXN0b25lcyI6W10sIlRhc2tEZWZpbml0aW9uIjp7IiRpZCI6IjUyMCIsIkdyb3VwTmFtZSI6IjliMzFlZjE3LTkzYWUtNDVjZS04MTI5LTYwOWZhNWVhNjY5OSIsIlN0YXJ0RGF0ZSI6IjIwMTktMDctMTRUMDA6MDA6MDAiLCJFbmREYXRlIjoiMjAxOS0xMS0wM1QxMTo1OTowMCIsIlBlcmNlbnRhZ2VDb21wbGV0ZSI6MjUuMCwiU3R5bGUiOnsiJGlkIjoiNTIxIiwiU2hhcGUiOjQsIlNoYXBlVGhpY2tuZXNzIjoxLCJEdXJhdGlvbkZvcm1hdCI6MCwiSW5jbHVkZU5vbldvcmtpbmdEYXlzSW5EdXJhdGlvbiI6ZmFsc2UsIlBlcmNlbnRhZ2VDb21wbGV0ZVN0eWxlIjp7IiRpZCI6IjUyMiIsIkZvbnRTZXR0aW5ncyI6eyIkaWQiOiI1MjMiLCJGb250U2l6ZSI6MTAsIkZvbnROYW1lIjoiQ2FsaWJyaSIsIklzQm9sZCI6ZmFsc2UsIklzSXRhbGljIjpmYWxzZSwiSXNVbmRlcmxpbmVkIjpmYWxzZSwiUGFyZW50U3R5bGUiOm51bGx9LCJBdXRvU2l6ZSI6MCwiRm9yZWdyb3VuZCI6eyIkaWQiOiI1MjQiLCJDb2xvciI6eyIkaWQiOiI1MjUiLCJBIjoyNTUsIlIiOjE5MiwiRyI6ODAsIkIiOjc3fX0sIk1heFdpZHRoIjoyMDAuMCwiTWF4SGVpZ2h0IjoiSW5maW5pdHkiLCJTbWFydEZvcmVncm91bmRJc0FjdGl2ZSI6ZmFsc2UsIkhvcml6b250YWxBbGlnbm1lbnQiOjEsIlZlcnRpY2FsQWxpZ25tZW50IjowLCJTbWFydEZvcmVncm91bmQiOm51bGwsIkJhY2tncm91bmRGaWxsVHlwZSI6MCwiTWFyZ2luIjp7IiRpZCI6IjUyNiIsIlRvcCI6MCwiTGVmdCI6MCwiUmlnaHQiOjAsIkJvdHRvbSI6MH0sIlBhZGRpbmciOnsiJGlkIjoiNTI3IiwiVG9wIjowLCJMZWZ0IjowLCJSaWdodCI6MCwiQm90dG9tIjowfSwiQmFja2dyb3VuZCI6eyIkcmVmIjoiODkifSwiSXNWaXNpYmxlIjp0cnVlLCJXaWR0aCI6MC4wLCJIZWlnaHQiOjAuMCwiQm9yZGVyU3R5bGUiOnsiJGlkIjoiNTI4IiwiTGluZUNvbG9yIjpudWxsLCJMaW5lV2VpZ2h0IjowLjAsIkxpbmVUeXBlIjowLCJQYXJlbnRTdHlsZSI6bnVsbH0sIlBhcmVudFN0eWxlIjpudWxsfSwiRHVyYXRpb25TdHlsZSI6eyIkaWQiOiI1MjkiLCJGb250U2V0dGluZ3MiOnsiJGlkIjoiNTMwIiwiRm9udFNpemUiOjEwLCJGb250TmFtZSI6IkNhbGlicmkiLCJJc0JvbGQiOmZhbHNlLCJJc0l0YWxpYyI6ZmFsc2UsIklzVW5kZXJsaW5lZCI6ZmFsc2UsIlBhcmVudFN0eWxlIjpudWxsfSwiQXV0b1NpemUiOjAsIkZvcmVncm91bmQiOnsiJGlkIjoiNTMxIiwiQ29sb3IiOnsiJHJlZiI6IjkzIn19LCJNYXhXaWR0aCI6MjAwLjAsIk1heEhlaWdodCI6IkluZmluaXR5IiwiU21hcnRGb3JlZ3JvdW5kSXNBY3RpdmUiOmZhbHNlLCJIb3Jpem9udGFsQWxpZ25tZW50IjowLCJWZXJ0aWNhbEFsaWdubWVudCI6MCwiU21hcnRGb3JlZ3JvdW5kIjpudWxsLCJCYWNrZ3JvdW5kRmlsbFR5cGUiOjAsIk1hcmdpbiI6eyIkaWQiOiI1MzIiLCJUb3AiOjAsIkxlZnQiOjAsIlJpZ2h0IjowLCJCb3R0b20iOjB9LCJQYWRkaW5nIjp7IiRpZCI6IjUzMyIsIlRvcCI6MCwiTGVmdCI6MCwiUmlnaHQiOjAsIkJvdHRvbSI6MH0sIkJhY2tncm91bmQiOnsiJHJlZiI6Ijk2In0sIklzVmlzaWJsZSI6dHJ1ZSwiV2lkdGgiOjAuMCwiSGVpZ2h0IjowLjAsIkJvcmRlclN0eWxlIjp7IiRpZCI6IjUzNCIsIkxpbmVDb2xvciI6bnVsbCwiTGluZVdlaWdodCI6MC4wLCJMaW5lVHlwZSI6MCwiUGFyZW50U3R5bGUiOm51bGx9LCJQYXJlbnRTdHlsZSI6bnVsbH0sIkhvcml6b250YWxDb25uZWN0b3JTdHlsZSI6eyIkaWQiOiI1MzUiLCJMaW5lQ29sb3IiOnsiJHJlZiI6Ijk4In0sIkxpbmVXZWlnaHQiOjEuMCwiTGluZVR5cGUiOjAsIlBhcmVudFN0eWxlIjpudWxsfSwiVmVydGljYWxDb25uZWN0b3JTdHlsZSI6eyIkaWQiOiI1MzYiLCJMaW5lQ29sb3IiOnsiJHJlZiI6IjEwMSJ9LCJMaW5lV2VpZ2h0IjowLjAsIkxpbmVUeXBlIjowLCJQYXJlbnRTdHlsZSI6bnVsbH0sIk1hcmdpbiI6bnVsbCwiU3RhcnREYXRlUG9zaXRpb24iOjYsIkVuZERhdGVQb3NpdGlvbiI6NiwiRGF0ZUlzVmlzaWJsZSI6ZmFsc2UsIlRpdGxlUG9zaXRpb24iOjIsIkR1cmF0aW9uUG9zaXRpb24iOjYsIlBlcmNlbnRhZ2VDb21wbGV0ZWRQb3NpdGlvbiI6MiwiU3BhY2luZyI6MywiSXNCZWxvd1RpbWViYW5kIjp0cnVlLCJQZXJjZW50YWdlQ29tcGxldGVTaGFwZU9wYWNpdHkiOjM1LCJTaGFwZVN0eWxlIjp7IiRpZCI6IjUzNyIsIk1hcmdpbiI6eyIkaWQiOiI1MzgiLCJUb3AiOjAsIkxlZnQiOjQsIlJpZ2h0Ijo0LCJCb3R0b20iOjB9LCJQYWRkaW5nIjp7IiRpZCI6IjUzOSIsIlRvcCI6MCwiTGVmdCI6MCwiUmlnaHQiOjAsIkJvdHRvbSI6MH0sIkJhY2tncm91bmQiOnsiJGlkIjoiNTQwIiwiQ29sb3IiOnsiJGlkIjoiNTQxIiwiQSI6MjU1LCJSIjoxNjMsIkciOjk5LCJCIjoxOTV9fSwiSXNWaXNpYmxlIjp0cnVlLCJXaWR0aCI6MC4wLCJIZWlnaHQiOjE2LjAsIkJvcmRlclN0eWxlIjp7IiRpZCI6IjU0MiIsIkxpbmVDb2xvciI6eyIkaWQiOiI1NDMiLCIkdHlwZSI6Ik5MUkUuQ29tbW9uLkRvbS5Tb2xpZENvbG9yQnJ1c2gsIE5MUkUuQ29tbW9uIiwiQ29sb3IiOnsiJGlkIjoiNTQ0IiwiQSI6MjU1LCJSIjoyNTUsIkciOjAsIkIiOjB9fSwiTGluZVdlaWdodCI6MC4wLCJMaW5lVHlwZSI6MCwiUGFyZW50U3R5bGUiOm51bGx9LCJQYXJlbnRTdHlsZSI6bnVsbH0sIlRpdGxlU3R5bGUiOnsiJGlkIjoiNTQ1IiwiRm9udFNldHRpbmdzIjp7IiRpZCI6IjU0NiIsIkZvbnRTaXplIjoxMSwiRm9udE5hbWUiOiJDYWxpYnJpIiwiSXNCb2xkIjpmYWxzZSwiSXNJdGFsaWMiOmZhbHNlLCJJc1VuZGVybGluZWQiOmZhbHNlLCJQYXJlbnRTdHlsZSI6bnVsbH0sIkF1dG9TaXplIjowLCJGb3JlZ3JvdW5kIjp7IiRpZCI6IjU0NyIsIkNvbG9yIjp7IiRpZCI6IjU0OC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1NDkiLCJUb3AiOjAsIkxlZnQiOjAsIlJpZ2h0IjowLCJCb3R0b20iOjB9LCJQYWRkaW5nIjp7IiRpZCI6IjU1MCIsIlRvcCI6MCwiTGVmdCI6MCwiUmlnaHQiOjAsIkJvdHRvbSI6MH0sIkJhY2tncm91bmQiOnsiJHJlZiI6IjExNyJ9LCJJc1Zpc2libGUiOnRydWUsIldpZHRoIjowLjAsIkhlaWdodCI6MC4wLCJCb3JkZXJTdHlsZSI6eyIkaWQiOiI1NTEiLCJMaW5lQ29sb3IiOm51bGwsIkxpbmVXZWlnaHQiOjAuMCwiTGluZVR5cGUiOjAsIlBhcmVudFN0eWxlIjpudWxsfSwiUGFyZW50U3R5bGUiOm51bGx9LCJEYXRlU3R5bGUiOnsiJGlkIjoiNTUyIiwiRm9udFNldHRpbmdzIjp7IiRpZCI6IjU1MyIsIkZvbnRTaXplIjoxMCwiRm9udE5hbWUiOiJDYWxpYnJpIiwiSXNCb2xkIjpmYWxzZSwiSXNJdGFsaWMiOmZhbHNlLCJJc1VuZGVybGluZWQiOmZhbHNlLCJQYXJlbnRTdHlsZSI6bnVsbH0sIkF1dG9TaXplIjowLCJGb3JlZ3JvdW5kIjp7IiRpZCI6IjU1NCIsIkNvbG9yIjp7IiRyZWYiOiIxMjEifX0sIk1heFdpZHRoIjoyMDAuMCwiTWF4SGVpZ2h0IjoiSW5maW5pdHkiLCJTbWFydEZvcmVncm91bmRJc0FjdGl2ZSI6ZmFsc2UsIkhvcml6b250YWxBbGlnbm1lbnQiOjAsIlZlcnRpY2FsQWxpZ25tZW50IjowLCJTbWFydEZvcmVncm91bmQiOm51bGwsIkJhY2tncm91bmRGaWxsVHlwZSI6MCwiTWFyZ2luIjp7IiRpZCI6IjU1NSIsIlRvcCI6MCwiTGVmdCI6MCwiUmlnaHQiOjAsIkJvdHRvbSI6MH0sIlBhZGRpbmciOnsiJGlkIjoiNTU2IiwiVG9wIjowLCJMZWZ0IjowLCJSaWdodCI6MCwiQm90dG9tIjowfSwiQmFja2dyb3VuZCI6eyIkcmVmIjoiMTI0In0sIklzVmlzaWJsZSI6dHJ1ZSwiV2lkdGgiOjAuMCwiSGVpZ2h0IjowLjAsIkJvcmRlclN0eWxlIjp7IiRpZCI6IjU1NyIsIkxpbmVDb2xvciI6bnVsbCwiTGluZVdlaWdodCI6MC4wLCJMaW5lVHlwZSI6MCwiUGFyZW50U3R5bGUiOm51bGx9LCJQYXJlbnRTdHlsZSI6bnVsbH0sIkRhdGVGb3JtYXQiOnsiJGlkIjoiNTU4IiwiRm9ybWF0U3RyaW5nIjoiTU1NIGQiLCJTZXBhcmF0b3IiOiIvIiwiVXNlSW50ZXJuYXRpb25hbERhdGVGb3JtYXQiOmZhbHNlLCJEYXRlSXNWaXNpYmxlIjpmYWxzZSwiVGltZUlzVmlzaWJsZSI6ZmFsc2UsIkhvdXJEaWdpdHMiOjEsIkFtUG1EZXNpZ25hdG9yIjoyLCJUcmltMDBNaW51dGVzIjpmYWxzZSwiTGFzdEtub3duVmlzaWJpbGl0eVN0YXRlIjp7IiRpZCI6IjU1OSIsIkRhdGVQYXJ0SXNWaXNpYmxlIjp0cnVlLCJUaW1lUGFydElzVmlzaWJsZSI6ZmFsc2V9fSwiSXNWaXNpYmxlIjp0cnVlLCJQYXJlbnRTdHlsZSI6bnVsbH0sIkluZGV4IjoxMiwiU21hcnREdXJhdGlvbkFjdGl2YXRlZCI6ZmFsc2UsIkRhdGVGb3JtYXQiOnsiJHJlZiI6IjU1OCJ9LCJJZCI6IjVmZGMxYWUxLTczOTAtNDkxNS04N2VlLWIzZTBhNTcwMWU4NiIsIkltcG9ydElkIjpudWxsLCJUaXRsZSI6IlNlY3VyaXR5IFBvbGljeSAiLCJOb3RlIjpudWxsLCJIeXBlcmxpbmsiOnsiJGlkIjoiNTYwIiwiQWRkcmVzcyI6IiIsIlN1YkFkZHJlc3MiOiIifSwiSXNDaGFuZ2VkIjpmYWxzZSwiSXNOZXciOmZhbHNlfSwiSW5kZXgiOjB9LHsiJGlkIjoiNTYxIiwiX2F0dGFjaGVkTWlsZXN0b25lcyI6W10sIlRhc2tEZWZpbml0aW9uIjp7IiRpZCI6IjU2MiIsIkdyb3VwTmFtZSI6IjliMzFlZjE3LTkzYWUtNDVjZS04MTI5LTYwOWZhNWVhNjY5OSIsIlN0YXJ0RGF0ZSI6IjIwMTktMTItMjVUMDA6MDA6MDAiLCJFbmREYXRlIjoiMjAyMC0wNS0xMFQxMTo1OTowMCIsIlBlcmNlbnRhZ2VDb21wbGV0ZSI6bnVsbCwiU3R5bGUiOnsiJGlkIjoiNTYzIiwiU2hhcGUiOjEsIlNoYXBlVGhpY2tuZXNzIjoxLCJEdXJhdGlvbkZvcm1hdCI6MCwiSW5jbHVkZU5vbldvcmtpbmdEYXlzSW5EdXJhdGlvbiI6ZmFsc2UsIlBlcmNlbnRhZ2VDb21wbGV0ZVN0eWxlIjp7IiRpZCI6IjU2NCIsIkZvbnRTZXR0aW5ncyI6eyIkaWQiOiI1NjU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NTY2IiwiVG9wIjowLCJMZWZ0IjowLCJSaWdodCI6MCwiQm90dG9tIjowfSwiUGFkZGluZyI6eyIkaWQiOiI1NjciLCJUb3AiOjAsIkxlZnQiOjAsIlJpZ2h0IjowLCJCb3R0b20iOjB9LCJCYWNrZ3JvdW5kIjp7IiRyZWYiOiI4OSJ9LCJJc1Zpc2libGUiOnRydWUsIldpZHRoIjowLjAsIkhlaWdodCI6MC4wLCJCb3JkZXJTdHlsZSI6eyIkaWQiOiI1NjgiLCJMaW5lQ29sb3IiOm51bGwsIkxpbmVXZWlnaHQiOjAuMCwiTGluZVR5cGUiOjAsIlBhcmVudFN0eWxlIjpudWxsfSwiUGFyZW50U3R5bGUiOm51bGx9LCJEdXJhdGlvblN0eWxlIjp7IiRpZCI6IjU2OSIsIkZvbnRTZXR0aW5ncyI6eyIkaWQiOiI1NzAiLCJGb250U2l6ZSI6MTAsIkZvbnROYW1lIjoiQ2FsaWJyaSIsIklzQm9sZCI6ZmFsc2UsIklzSXRhbGljIjpmYWxzZSwiSXNVbmRlcmxpbmVkIjpmYWxzZSwiUGFyZW50U3R5bGUiOm51bGx9LCJBdXRvU2l6ZSI6MCwiRm9yZWdyb3VuZCI6eyIkaWQiOiI1NzEiLCJDb2xvciI6eyIkcmVmIjoiOTMifX0sIk1heFdpZHRoIjoyMDAuMCwiTWF4SGVpZ2h0IjoiSW5maW5pdHkiLCJTbWFydEZvcmVncm91bmRJc0FjdGl2ZSI6ZmFsc2UsIkhvcml6b250YWxBbGlnbm1lbnQiOjAsIlZlcnRpY2FsQWxpZ25tZW50IjowLCJTbWFydEZvcmVncm91bmQiOm51bGwsIkJhY2tncm91bmRGaWxsVHlwZSI6MCwiTWFyZ2luIjp7IiRpZCI6IjU3MiIsIlRvcCI6MCwiTGVmdCI6MCwiUmlnaHQiOjAsIkJvdHRvbSI6MH0sIlBhZGRpbmciOnsiJGlkIjoiNTczIiwiVG9wIjowLCJMZWZ0IjowLCJSaWdodCI6MCwiQm90dG9tIjowfSwiQmFja2dyb3VuZCI6eyIkcmVmIjoiOTYifSwiSXNWaXNpYmxlIjp0cnVlLCJXaWR0aCI6MC4wLCJIZWlnaHQiOjAuMCwiQm9yZGVyU3R5bGUiOnsiJGlkIjoiNTc0IiwiTGluZUNvbG9yIjpudWxsLCJMaW5lV2VpZ2h0IjowLjAsIkxpbmVUeXBlIjowLCJQYXJlbnRTdHlsZSI6bnVsbH0sIlBhcmVudFN0eWxlIjpudWxsfSwiSG9yaXpvbnRhbENvbm5lY3RvclN0eWxlIjp7IiRpZCI6IjU3NSIsIkxpbmVDb2xvciI6eyIkcmVmIjoiOTgifSwiTGluZVdlaWdodCI6MS4wLCJMaW5lVHlwZSI6MCwiUGFyZW50U3R5bGUiOm51bGx9LCJWZXJ0aWNhbENvbm5lY3RvclN0eWxlIjp7IiRpZCI6IjU3NiIsIkxpbmVDb2xvciI6eyIkcmVmIjoiMTAxIn0sIkxpbmVXZWlnaHQiOjAuMCwiTGluZVR5cGUiOjAsIlBhcmVudFN0eWxlIjpudWxsfSwiTWFyZ2luIjpudWxsLCJTdGFydERhdGVQb3NpdGlvbiI6NiwiRW5kRGF0ZVBvc2l0aW9uIjo2LCJEYXRlSXNWaXNpYmxlIjpmYWxzZSwiVGl0bGVQb3NpdGlvbiI6MiwiRHVyYXRpb25Qb3NpdGlvbiI6NiwiUGVyY2VudGFnZUNvbXBsZXRlZFBvc2l0aW9uIjoyLCJTcGFjaW5nIjozLCJJc0JlbG93VGltZWJhbmQiOnRydWUsIlBlcmNlbnRhZ2VDb21wbGV0ZVNoYXBlT3BhY2l0eSI6MzUsIlNoYXBlU3R5bGUiOnsiJGlkIjoiNTc3IiwiTWFyZ2luIjp7IiRpZCI6IjU3OCIsIlRvcCI6MCwiTGVmdCI6NCwiUmlnaHQiOjQsIkJvdHRvbSI6MH0sIlBhZGRpbmciOnsiJGlkIjoiNTc5IiwiVG9wIjowLCJMZWZ0IjowLCJSaWdodCI6MCwiQm90dG9tIjowfSwiQmFja2dyb3VuZCI6eyIkaWQiOiI1ODAiLCJDb2xvciI6eyIkaWQiOiI1ODEiLCJBIjoyNTUsIlIiOjE2MywiRyI6OTksIkIiOjE5NX19LCJJc1Zpc2libGUiOnRydWUsIldpZHRoIjowLjAsIkhlaWdodCI6MTYuMCwiQm9yZGVyU3R5bGUiOnsiJGlkIjoiNTgyIiwiTGluZUNvbG9yIjp7IiRpZCI6IjU4MyIsIiR0eXBlIjoiTkxSRS5Db21tb24uRG9tLlNvbGlkQ29sb3JCcnVzaCwgTkxSRS5Db21tb24iLCJDb2xvciI6eyIkaWQiOiI1ODQiLCJBIjoyNTUsIlIiOjI1NSwiRyI6MCwiQiI6MH19LCJMaW5lV2VpZ2h0IjowLjAsIkxpbmVUeXBlIjowLCJQYXJlbnRTdHlsZSI6bnVsbH0sIlBhcmVudFN0eWxlIjpudWxsfSwiVGl0bGVTdHlsZSI6eyIkaWQiOiI1ODUiLCJGb250U2V0dGluZ3MiOnsiJGlkIjoiNTg2IiwiRm9udFNpemUiOjExLCJGb250TmFtZSI6IkNhbGlicmkiLCJJc0JvbGQiOmZhbHNlLCJJc0l0YWxpYyI6ZmFsc2UsIklzVW5kZXJsaW5lZCI6ZmFsc2UsIlBhcmVudFN0eWxlIjpudWxsfSwiQXV0b1NpemUiOjAsIkZvcmVncm91bmQiOnsiJGlkIjoiNTg3IiwiQ29sb3IiOnsiJGlkIjoiNTg4IiwiQSI6MjU1LCJSIjoyNTUsIkciOjI1NSwiQiI6MjU1fX0sIk1heFdpZHRoIjo3MjAuMCwiTWF4SGVpZ2h0IjoiSW5maW5pdHkiLCJTbWFydEZvcmVncm91bmRJc0FjdGl2ZSI6ZmFsc2UsIkhvcml6b250YWxBbGlnbm1lbnQiOjEsIlZlcnRpY2FsQWxpZ25tZW50IjowLCJTbWFydEZvcmVncm91bmQiOm51bGwsIkJhY2tncm91bmRGaWxsVHlwZSI6MCwiTWFyZ2luIjp7IiRpZCI6IjU4OSIsIlRvcCI6MCwiTGVmdCI6MCwiUmlnaHQiOjAsIkJvdHRvbSI6MH0sIlBhZGRpbmciOnsiJGlkIjoiNTkwIiwiVG9wIjowLCJMZWZ0IjowLCJSaWdodCI6MCwiQm90dG9tIjowfSwiQmFja2dyb3VuZCI6eyIkcmVmIjoiMTE3In0sIklzVmlzaWJsZSI6dHJ1ZSwiV2lkdGgiOjAuMCwiSGVpZ2h0IjowLjAsIkJvcmRlclN0eWxlIjp7IiRpZCI6IjU5MSIsIkxpbmVDb2xvciI6bnVsbCwiTGluZVdlaWdodCI6MC4wLCJMaW5lVHlwZSI6MCwiUGFyZW50U3R5bGUiOm51bGx9LCJQYXJlbnRTdHlsZSI6bnVsbH0sIkRhdGVTdHlsZSI6eyIkaWQiOiI1OTIiLCJGb250U2V0dGluZ3MiOnsiJGlkIjoiNTkzIiwiRm9udFNpemUiOjEwLCJGb250TmFtZSI6IkNhbGlicmkiLCJJc0JvbGQiOmZhbHNlLCJJc0l0YWxpYyI6ZmFsc2UsIklzVW5kZXJsaW5lZCI6ZmFsc2UsIlBhcmVudFN0eWxlIjpudWxsfSwiQXV0b1NpemUiOjAsIkZvcmVncm91bmQiOnsiJGlkIjoiNTk0IiwiQ29sb3IiOnsiJHJlZiI6IjEyMSJ9fSwiTWF4V2lkdGgiOjIwMC4wLCJNYXhIZWlnaHQiOiJJbmZpbml0eSIsIlNtYXJ0Rm9yZWdyb3VuZElzQWN0aXZlIjpmYWxzZSwiSG9yaXpvbnRhbEFsaWdubWVudCI6MCwiVmVydGljYWxBbGlnbm1lbnQiOjAsIlNtYXJ0Rm9yZWdyb3VuZCI6bnVsbCwiQmFja2dyb3VuZEZpbGxUeXBlIjowLCJNYXJnaW4iOnsiJGlkIjoiNTk1IiwiVG9wIjowLCJMZWZ0IjowLCJSaWdodCI6MCwiQm90dG9tIjowfSwiUGFkZGluZyI6eyIkaWQiOiI1OTYiLCJUb3AiOjAsIkxlZnQiOjAsIlJpZ2h0IjowLCJCb3R0b20iOjB9LCJCYWNrZ3JvdW5kIjp7IiRyZWYiOiIxMjQifSwiSXNWaXNpYmxlIjp0cnVlLCJXaWR0aCI6MC4wLCJIZWlnaHQiOjAuMCwiQm9yZGVyU3R5bGUiOnsiJGlkIjoiNTk3IiwiTGluZUNvbG9yIjpudWxsLCJMaW5lV2VpZ2h0IjowLjAsIkxpbmVUeXBlIjowLCJQYXJlbnRTdHlsZSI6bnVsbH0sIlBhcmVudFN0eWxlIjpudWxsfSwiRGF0ZUZvcm1hdCI6eyIkaWQiOiI1OTg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NTk5IiwiRGF0ZVBhcnRJc1Zpc2libGUiOnRydWUsIlRpbWVQYXJ0SXNWaXNpYmxlIjpmYWxzZX19LCJJc1Zpc2libGUiOnRydWUsIlBhcmVudFN0eWxlIjpudWxsfSwiSW5kZXgiOjEzLCJTbWFydER1cmF0aW9uQWN0aXZhdGVkIjpmYWxzZSwiRGF0ZUZvcm1hdCI6eyIkcmVmIjoiNTk4In0sIklkIjoiOTgzMjU0MGMtYzNkYy00OTI1LWJkMWMtOTViNmY1MjMyNGVmIiwiSW1wb3J0SWQiOm51bGwsIlRpdGxlIjoiQ29uZiBTdGF0aW9ucyIsIk5vdGUiOm51bGwsIkh5cGVybGluayI6eyIkaWQiOiI2MDAiLCJBZGRyZXNzIjoiIiwiU3ViQWRkcmVzcyI6IiJ9LCJJc0NoYW5nZWQiOmZhbHNlLCJJc05ldyI6ZmFsc2V9LCJJbmRleCI6MH0seyIkaWQiOiI2MDEiLCJfYXR0YWNoZWRNaWxlc3RvbmVzIjpbeyIkaWQiOiI2MDIiLCJEYXRlIjoiMjAyMC0wNS0yMVQxMTo1OTowMCIsIlN0eWxlIjp7IiRpZCI6IjYwMyIsIlNoYXBlIjoxMSwiQ29ubmVjdG9yTWFyZ2luIjp7IiRpZCI6IjYwNCIsIlRvcCI6MCwiTGVmdCI6MiwiUmlnaHQiOjIsIkJvdHRvbSI6MH0sIkNvbm5lY3RvclN0eWxlIjp7IiRpZCI6IjYwNSIsIkxpbmVDb2xvciI6eyIkaWQiOiI2MDYiLCIkdHlwZSI6Ik5MUkUuQ29tbW9uLkRvbS5Tb2xpZENvbG9yQnJ1c2gsIE5MUkUuQ29tbW9uIiwiQ29sb3IiOnsiJGlkIjoiNjA3IiwiQSI6MTI3LCJSIjoxMTUsIkciOjExNSwiQiI6MTE1fX0sIkxpbmVXZWlnaHQiOjEuMCwiTGluZVR5cGUiOjAsIlBhcmVudFN0eWxlIjpudWxsfSwiSXNCZWxvd1RpbWViYW5kIjp0cnVlLCJQb3NpdGlvbk9uVGFzayI6MiwiSGlkZURhdGUiOmZhbHNlLCJTaGFwZVNpemUiOjAsIlNwYWNpbmciOjAuMCwiUGFkZGluZyI6eyIkaWQiOiI2MDgiLCJUb3AiOjcsIkxlZnQiOjMsIlJpZ2h0IjowLCJCb3R0b20iOjJ9LCJTaGFwZVN0eWxlIjp7IiRpZCI6IjYwOSIsIk1hcmdpbiI6eyIkaWQiOiI2MTAiLCJUb3AiOjAsIkxlZnQiOjAsIlJpZ2h0IjowLCJCb3R0b20iOjB9LCJQYWRkaW5nIjp7IiRpZCI6IjYxMSIsIlRvcCI6MCwiTGVmdCI6MCwiUmlnaHQiOjAsIkJvdHRvbSI6MH0sIkJhY2tncm91bmQiOnsiJGlkIjoiNjEyIiwiQ29sb3IiOnsiJGlkIjoiNjEzIiwiQSI6MjU1LCJSIjoxMTUsIkciOjExNSwiQiI6MTE1fX0sIklzVmlzaWJsZSI6dHJ1ZSwiV2lkdGgiOjEyLjAsIkhlaWdodCI6MTQuMCwiQm9yZGVyU3R5bGUiOnsiJGlkIjoiNjE0IiwiTGluZUNvbG9yIjpudWxsLCJMaW5lV2VpZ2h0IjowLjAsIkxpbmVUeXBlIjowLCJQYXJlbnRTdHlsZSI6bnVsbH0sIlBhcmVudFN0eWxlIjpudWxsfSwiVGl0bGVTdHlsZSI6eyIkaWQiOiI2MTUiLCJGb250U2V0dGluZ3MiOnsiJGlkIjoiNjE2IiwiRm9udFNpemUiOjExLCJGb250TmFtZSI6IkNhbGlicmkiLCJJc0JvbGQiOnRydWUsIklzSXRhbGljIjpmYWxzZSwiSXNVbmRlcmxpbmVkIjpmYWxzZSwiUGFyZW50U3R5bGUiOm51bGx9LCJBdXRvU2l6ZSI6MCwiRm9yZWdyb3VuZCI6eyIkaWQiOiI2MTciLCJDb2xvciI6eyIkaWQiOiI2MTg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jE5IiwiVG9wIjowLCJMZWZ0IjowLCJSaWdodCI6MCwiQm90dG9tIjowfSwiUGFkZGluZyI6eyIkaWQiOiI2MjAiLCJUb3AiOjAsIkxlZnQiOjAsIlJpZ2h0IjowLCJCb3R0b20iOjB9LCJCYWNrZ3JvdW5kIjp7IiRyZWYiOiI3MyJ9LCJJc1Zpc2libGUiOnRydWUsIldpZHRoIjowLjAsIkhlaWdodCI6MC4wLCJCb3JkZXJTdHlsZSI6eyIkaWQiOiI2MjEiLCJMaW5lQ29sb3IiOm51bGwsIkxpbmVXZWlnaHQiOjAuMCwiTGluZVR5cGUiOjAsIlBhcmVudFN0eWxlIjpudWxsfSwiUGFyZW50U3R5bGUiOm51bGx9LCJEYXRlU3R5bGUiOnsiJGlkIjoiNjIyIiwiRm9udFNldHRpbmdzIjp7IiRpZCI6IjYyMyIsIkZvbnRTaXplIjoxMCwiRm9udE5hbWUiOiJDYWxpYnJpIiwiSXNCb2xkIjpmYWxzZSwiSXNJdGFsaWMiOmZhbHNlLCJJc1VuZGVybGluZWQiOmZhbHNlLCJQYXJlbnRTdHlsZSI6bnVsbH0sIkF1dG9TaXplIjowLCJGb3JlZ3JvdW5kIjp7IiRpZCI6IjYyNCIsIkNvbG9yIjp7IiRpZCI6IjYyNSIsIkEiOjI1NSwiUiI6NjgsIkciOjg0LCJCIjoxMDZ9fSwiTWF4V2lkdGgiOjIwMC4wLCJNYXhIZWlnaHQiOiJJbmZpbml0eSIsIlNtYXJ0Rm9yZWdyb3VuZElzQWN0aXZlIjpmYWxzZSwiSG9yaXpvbnRhbEFsaWdubWVudCI6MSwiVmVydGljYWxBbGlnbm1lbnQiOjAsIlNtYXJ0Rm9yZWdyb3VuZCI6bnVsbCwiQmFja2dyb3VuZEZpbGxUeXBlIjowLCJNYXJnaW4iOnsiJGlkIjoiNjI2IiwiVG9wIjowLCJMZWZ0IjowLCJSaWdodCI6MCwiQm90dG9tIjowfSwiUGFkZGluZyI6eyIkaWQiOiI2MjciLCJUb3AiOjAsIkxlZnQiOjAsIlJpZ2h0IjowLCJCb3R0b20iOjB9LCJCYWNrZ3JvdW5kIjp7IiRyZWYiOiI4MCJ9LCJJc1Zpc2libGUiOnRydWUsIldpZHRoIjowLjAsIkhlaWdodCI6MC4wLCJCb3JkZXJTdHlsZSI6eyIkaWQiOiI2MjgiLCJMaW5lQ29sb3IiOm51bGwsIkxpbmVXZWlnaHQiOjAuMCwiTGluZVR5cGUiOjAsIlBhcmVudFN0eWxlIjpudWxsfSwiUGFyZW50U3R5bGUiOm51bGx9LCJEYXRlRm9ybWF0Ijp7IiRpZCI6IjYy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xNSwiUGVyY2VudGFnZUNvbXBsZXRlIjpudWxsLCJQb3NpdGlvbiI6eyJSYXRpbyI6MC4wLCJJc0N1c3RvbSI6ZmFsc2V9LCJEYXRlRm9ybWF0Ijp7IiRyZWYiOiI2MjkifSwiUmVsYXRlZFRhc2tJZCI6Ijc2MjU1MDAyLWY1MTgtNGJkMS04MmM4LTJhYmE2ODFmZjRkYSIsIklkIjoiNzE3MzI0ZjQtOTQ0ZS00YWU0LWFmOGYtMWEyZDFhMDA4NjljIiwiSW1wb3J0SWQiOm51bGwsIlRpdGxlIjoiT25yYW1wICIsIk5vdGUiOm51bGwsIkh5cGVybGluayI6eyIkaWQiOiI2MzAiLCJBZGRyZXNzIjoiIiwiU3ViQWRkcmVzcyI6IiJ9LCJJc0NoYW5nZWQiOmZhbHNlLCJJc05ldyI6ZmFsc2V9XSwiVGFza0RlZmluaXRpb24iOnsiJGlkIjoiNjMxIiwiR3JvdXBOYW1lIjoiMzc0ODE5ZjQtYmE3OC00YmE3LThhYjktZWNhYTYzYjU5NTAwIiwiU3RhcnREYXRlIjoiMjAyMC0wNC0zMFQwMDowMDowMCIsIkVuZERhdGUiOiIyMDIwLTA5LTI3VDExOjU5OjAwIiwiUGVyY2VudGFnZUNvbXBsZXRlIjo4NS4wLCJTdHlsZSI6eyIkaWQiOiI2MzIiLCJTaGFwZSI6NCwiU2hhcGVUaGlja25lc3MiOjEsIkR1cmF0aW9uRm9ybWF0IjowLCJJbmNsdWRlTm9uV29ya2luZ0RheXNJbkR1cmF0aW9uIjpmYWxzZSwiUGVyY2VudGFnZUNvbXBsZXRlU3R5bGUiOnsiJGlkIjoiNjMzIiwiRm9udFNldHRpbmdzIjp7IiRpZCI6IjYzNCIsIkZvbnRTaXplIjoxMCwiRm9udE5hbWUiOiJDYWxpYnJpIiwiSXNCb2xkIjpmYWxzZSwiSXNJdGFsaWMiOmZhbHNlLCJJc1VuZGVybGluZWQiOmZhbHNlLCJQYXJlbnRTdHlsZSI6bnVsbH0sIkF1dG9TaXplIjowLCJGb3JlZ3JvdW5kIjp7IiRpZCI6IjYzNSIsIkNvbG9yIjp7IiRpZCI6IjYzNiIsIkEiOjI1NSwiUiI6MTkyLCJHIjo4MCwiQiI6Nzd9fSwiTWF4V2lkdGgiOjIwMC4wLCJNYXhIZWlnaHQiOiJJbmZpbml0eSIsIlNtYXJ0Rm9yZWdyb3VuZElzQWN0aXZlIjpmYWxzZSwiSG9yaXpvbnRhbEFsaWdubWVudCI6MSwiVmVydGljYWxBbGlnbm1lbnQiOjAsIlNtYXJ0Rm9yZWdyb3VuZCI6bnVsbCwiQmFja2dyb3VuZEZpbGxUeXBlIjowLCJNYXJnaW4iOnsiJGlkIjoiNjM3IiwiVG9wIjowLCJMZWZ0IjowLCJSaWdodCI6MCwiQm90dG9tIjowfSwiUGFkZGluZyI6eyIkaWQiOiI2MzgiLCJUb3AiOjAsIkxlZnQiOjAsIlJpZ2h0IjowLCJCb3R0b20iOjB9LCJCYWNrZ3JvdW5kIjp7IiRyZWYiOiI4OSJ9LCJJc1Zpc2libGUiOnRydWUsIldpZHRoIjowLjAsIkhlaWdodCI6MC4wLCJCb3JkZXJTdHlsZSI6eyIkaWQiOiI2MzkiLCJMaW5lQ29sb3IiOm51bGwsIkxpbmVXZWlnaHQiOjAuMCwiTGluZVR5cGUiOjAsIlBhcmVudFN0eWxlIjpudWxsfSwiUGFyZW50U3R5bGUiOm51bGx9LCJEdXJhdGlvblN0eWxlIjp7IiRpZCI6IjY0MCIsIkZvbnRTZXR0aW5ncyI6eyIkaWQiOiI2NDEiLCJGb250U2l6ZSI6MTAsIkZvbnROYW1lIjoiQ2FsaWJyaSIsIklzQm9sZCI6ZmFsc2UsIklzSXRhbGljIjpmYWxzZSwiSXNVbmRlcmxpbmVkIjpmYWxzZSwiUGFyZW50U3R5bGUiOm51bGx9LCJBdXRvU2l6ZSI6MCwiRm9yZWdyb3VuZCI6eyIkaWQiOiI2NDIiLCJDb2xvciI6eyIkcmVmIjoiOTMifX0sIk1heFdpZHRoIjoyMDAuMCwiTWF4SGVpZ2h0IjoiSW5maW5pdHkiLCJTbWFydEZvcmVncm91bmRJc0FjdGl2ZSI6ZmFsc2UsIkhvcml6b250YWxBbGlnbm1lbnQiOjAsIlZlcnRpY2FsQWxpZ25tZW50IjowLCJTbWFydEZvcmVncm91bmQiOm51bGwsIkJhY2tncm91bmRGaWxsVHlwZSI6MCwiTWFyZ2luIjp7IiRpZCI6IjY0MyIsIlRvcCI6MCwiTGVmdCI6MCwiUmlnaHQiOjAsIkJvdHRvbSI6MH0sIlBhZGRpbmciOnsiJGlkIjoiNjQ0IiwiVG9wIjowLCJMZWZ0IjowLCJSaWdodCI6MCwiQm90dG9tIjowfSwiQmFja2dyb3VuZCI6eyIkcmVmIjoiOTYifSwiSXNWaXNpYmxlIjp0cnVlLCJXaWR0aCI6MC4wLCJIZWlnaHQiOjAuMCwiQm9yZGVyU3R5bGUiOnsiJGlkIjoiNjQ1IiwiTGluZUNvbG9yIjpudWxsLCJMaW5lV2VpZ2h0IjowLjAsIkxpbmVUeXBlIjowLCJQYXJlbnRTdHlsZSI6bnVsbH0sIlBhcmVudFN0eWxlIjpudWxsfSwiSG9yaXpvbnRhbENvbm5lY3RvclN0eWxlIjp7IiRpZCI6IjY0NiIsIkxpbmVDb2xvciI6eyIkcmVmIjoiOTgifSwiTGluZVdlaWdodCI6MS4wLCJMaW5lVHlwZSI6MCwiUGFyZW50U3R5bGUiOm51bGx9LCJWZXJ0aWNhbENvbm5lY3RvclN0eWxlIjp7IiRpZCI6IjY0NyIsIkxpbmVDb2xvciI6eyIkcmVmIjoiMTAxIn0sIkxpbmVXZWlnaHQiOjAuMCwiTGluZVR5cGUiOjAsIlBhcmVudFN0eWxlIjpudWxsfSwiTWFyZ2luIjpudWxsLCJTdGFydERhdGVQb3NpdGlvbiI6NiwiRW5kRGF0ZVBvc2l0aW9uIjo2LCJEYXRlSXNWaXNpYmxlIjpmYWxzZSwiVGl0bGVQb3NpdGlvbiI6MiwiRHVyYXRpb25Qb3NpdGlvbiI6NiwiUGVyY2VudGFnZUNvbXBsZXRlZFBvc2l0aW9uIjoyLCJTcGFjaW5nIjozLCJJc0JlbG93VGltZWJhbmQiOnRydWUsIlBlcmNlbnRhZ2VDb21wbGV0ZVNoYXBlT3BhY2l0eSI6MzUsIlNoYXBlU3R5bGUiOnsiJGlkIjoiNjQ4IiwiTWFyZ2luIjp7IiRpZCI6IjY0OSIsIlRvcCI6MCwiTGVmdCI6NCwiUmlnaHQiOjQsIkJvdHRvbSI6MH0sIlBhZGRpbmciOnsiJGlkIjoiNjUwIiwiVG9wIjowLCJMZWZ0IjowLCJSaWdodCI6MCwiQm90dG9tIjowfSwiQmFja2dyb3VuZCI6eyIkaWQiOiI2NTEiLCJDb2xvciI6eyIkaWQiOiI2NTIiLCJBIjoyNTUsIlIiOjE2MywiRyI6OTksIkIiOjE5NX19LCJJc1Zpc2libGUiOnRydWUsIldpZHRoIjowLjAsIkhlaWdodCI6MTYuMCwiQm9yZGVyU3R5bGUiOnsiJGlkIjoiNjUzIiwiTGluZUNvbG9yIjp7IiRpZCI6IjY1NCIsIiR0eXBlIjoiTkxSRS5Db21tb24uRG9tLlNvbGlkQ29sb3JCcnVzaCwgTkxSRS5Db21tb24iLCJDb2xvciI6eyIkaWQiOiI2NTUiLCJBIjoyNTUsIlIiOjI1NSwiRyI6MCwiQiI6MH19LCJMaW5lV2VpZ2h0IjowLjAsIkxpbmVUeXBlIjowLCJQYXJlbnRTdHlsZSI6bnVsbH0sIlBhcmVudFN0eWxlIjpudWxsfSwiVGl0bGVTdHlsZSI6eyIkaWQiOiI2NTYiLCJGb250U2V0dGluZ3MiOnsiJGlkIjoiNjU3IiwiRm9udFNpemUiOjExLCJGb250TmFtZSI6IkNhbGlicmkiLCJJc0JvbGQiOmZhbHNlLCJJc0l0YWxpYyI6ZmFsc2UsIklzVW5kZXJsaW5lZCI6ZmFsc2UsIlBhcmVudFN0eWxlIjpudWxsfSwiQXV0b1NpemUiOjAsIkZvcmVncm91bmQiOnsiJGlkIjoiNjU4IiwiQ29sb3IiOnsiJGlkIjoiNjU5IiwiQSI6MjU1LCJSIjoyNTUsIkciOjI1NSwiQiI6MjU1fX0sIk1heFdpZHRoIjo3MjAuMCwiTWF4SGVpZ2h0IjoiSW5maW5pdHkiLCJTbWFydEZvcmVncm91bmRJc0FjdGl2ZSI6ZmFsc2UsIkhvcml6b250YWxBbGlnbm1lbnQiOjEsIlZlcnRpY2FsQWxpZ25tZW50IjowLCJTbWFydEZvcmVncm91bmQiOm51bGwsIkJhY2tncm91bmRGaWxsVHlwZSI6MCwiTWFyZ2luIjp7IiRpZCI6IjY2MCIsIlRvcCI6MCwiTGVmdCI6MCwiUmlnaHQiOjAsIkJvdHRvbSI6MH0sIlBhZGRpbmciOnsiJGlkIjoiNjYxIiwiVG9wIjowLCJMZWZ0IjowLCJSaWdodCI6MCwiQm90dG9tIjowfSwiQmFja2dyb3VuZCI6eyIkcmVmIjoiMTE3In0sIklzVmlzaWJsZSI6dHJ1ZSwiV2lkdGgiOjAuMCwiSGVpZ2h0IjowLjAsIkJvcmRlclN0eWxlIjp7IiRpZCI6IjY2MiIsIkxpbmVDb2xvciI6bnVsbCwiTGluZVdlaWdodCI6MC4wLCJMaW5lVHlwZSI6MCwiUGFyZW50U3R5bGUiOm51bGx9LCJQYXJlbnRTdHlsZSI6bnVsbH0sIkRhdGVTdHlsZSI6eyIkaWQiOiI2NjMiLCJGb250U2V0dGluZ3MiOnsiJGlkIjoiNjY0IiwiRm9udFNpemUiOjEwLCJGb250TmFtZSI6IkNhbGlicmkiLCJJc0JvbGQiOmZhbHNlLCJJc0l0YWxpYyI6ZmFsc2UsIklzVW5kZXJsaW5lZCI6ZmFsc2UsIlBhcmVudFN0eWxlIjpudWxsfSwiQXV0b1NpemUiOjAsIkZvcmVncm91bmQiOnsiJGlkIjoiNjY1IiwiQ29sb3IiOnsiJHJlZiI6IjEyMSJ9fSwiTWF4V2lkdGgiOjIwMC4wLCJNYXhIZWlnaHQiOiJJbmZpbml0eSIsIlNtYXJ0Rm9yZWdyb3VuZElzQWN0aXZlIjpmYWxzZSwiSG9yaXpvbnRhbEFsaWdubWVudCI6MCwiVmVydGljYWxBbGlnbm1lbnQiOjAsIlNtYXJ0Rm9yZWdyb3VuZCI6bnVsbCwiQmFja2dyb3VuZEZpbGxUeXBlIjowLCJNYXJnaW4iOnsiJGlkIjoiNjY2IiwiVG9wIjowLCJMZWZ0IjowLCJSaWdodCI6MCwiQm90dG9tIjowfSwiUGFkZGluZyI6eyIkaWQiOiI2NjciLCJUb3AiOjAsIkxlZnQiOjAsIlJpZ2h0IjowLCJCb3R0b20iOjB9LCJCYWNrZ3JvdW5kIjp7IiRyZWYiOiIxMjQifSwiSXNWaXNpYmxlIjp0cnVlLCJXaWR0aCI6MC4wLCJIZWlnaHQiOjAuMCwiQm9yZGVyU3R5bGUiOnsiJGlkIjoiNjY4IiwiTGluZUNvbG9yIjpudWxsLCJMaW5lV2VpZ2h0IjowLjAsIkxpbmVUeXBlIjowLCJQYXJlbnRTdHlsZSI6bnVsbH0sIlBhcmVudFN0eWxlIjpudWxsfSwiRGF0ZUZvcm1hdCI6eyIkaWQiOiI2Njk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NjcwIiwiRGF0ZVBhcnRJc1Zpc2libGUiOnRydWUsIlRpbWVQYXJ0SXNWaXNpYmxlIjpmYWxzZX19LCJJc1Zpc2libGUiOnRydWUsIlBhcmVudFN0eWxlIjpudWxsfSwiSW5kZXgiOjE0LCJTbWFydER1cmF0aW9uQWN0aXZhdGVkIjpmYWxzZSwiRGF0ZUZvcm1hdCI6eyIkcmVmIjoiNjY5In0sIklkIjoiNzYyNTUwMDItZjUxOC00YmQxLTgyYzgtMmFiYTY4MWZmNGRhIiwiSW1wb3J0SWQiOm51bGwsIlRpdGxlIjoiU291cmNlY29kZSAiLCJOb3RlIjpudWxsLCJIeXBlcmxpbmsiOnsiJGlkIjoiNjcxIiwiQWRkcmVzcyI6IiIsIlN1YkFkZHJlc3MiOiIifSwiSXNDaGFuZ2VkIjpmYWxzZSwiSXNOZXciOmZhbHNlfSwiSW5kZXgiOjB9LHsiJGlkIjoiNjcyIiwiX2F0dGFjaGVkTWlsZXN0b25lcyI6W3siJGlkIjoiNjczIiwiRGF0ZSI6IjIwMTktMTItMDJUMTE6NTk6MDAiLCJTdHlsZSI6eyIkaWQiOiI2NzQiLCJTaGFwZSI6MTMsIkNvbm5lY3Rvck1hcmdpbiI6eyIkaWQiOiI2NzUiLCJUb3AiOjAsIkxlZnQiOjIsIlJpZ2h0IjoyLCJCb3R0b20iOjB9LCJDb25uZWN0b3JTdHlsZSI6eyIkaWQiOiI2NzYiLCJMaW5lQ29sb3IiOnsiJHJlZiI6IjYwNiJ9LCJMaW5lV2VpZ2h0IjoxLjAsIkxpbmVUeXBlIjowLCJQYXJlbnRTdHlsZSI6bnVsbH0sIklzQmVsb3dUaW1lYmFuZCI6dHJ1ZSwiUG9zaXRpb25PblRhc2siOjIsIkhpZGVEYXRlIjpmYWxzZSwiU2hhcGVTaXplIjoxLCJTcGFjaW5nIjowLjAsIlBhZGRpbmciOnsiJGlkIjoiNjc3IiwiVG9wIjo3LCJMZWZ0IjozLCJSaWdodCI6MCwiQm90dG9tIjoyfSwiU2hhcGVTdHlsZSI6eyIkaWQiOiI2NzgiLCJNYXJnaW4iOnsiJGlkIjoiNjc5IiwiVG9wIjowLCJMZWZ0IjowLCJSaWdodCI6MCwiQm90dG9tIjowfSwiUGFkZGluZyI6eyIkaWQiOiI2ODAiLCJUb3AiOjAsIkxlZnQiOjAsIlJpZ2h0IjowLCJCb3R0b20iOjB9LCJCYWNrZ3JvdW5kIjp7IiRpZCI6IjY4MSIsIkNvbG9yIjp7IiRpZCI6IjY4MiIsIkEiOjI1NSwiUiI6MTE1LCJHIjoxMTUsIkIiOjExNX19LCJJc1Zpc2libGUiOnRydWUsIldpZHRoIjoxMy4wLCJIZWlnaHQiOjEzLjAsIkJvcmRlclN0eWxlIjp7IiRpZCI6IjY4MyIsIkxpbmVDb2xvciI6bnVsbCwiTGluZVdlaWdodCI6MC4wLCJMaW5lVHlwZSI6MCwiUGFyZW50U3R5bGUiOm51bGx9LCJQYXJlbnRTdHlsZSI6bnVsbH0sIlRpdGxlU3R5bGUiOnsiJGlkIjoiNjg0IiwiRm9udFNldHRpbmdzIjp7IiRpZCI6IjY4NSIsIkZvbnRTaXplIjoxMSwiRm9udE5hbWUiOiJDYWxpYnJpIiwiSXNCb2xkIjp0cnVlLCJJc0l0YWxpYyI6ZmFsc2UsIklzVW5kZXJsaW5lZCI6ZmFsc2UsIlBhcmVudFN0eWxlIjpudWxsfSwiQXV0b1NpemUiOjAsIkZvcmVncm91bmQiOnsiJGlkIjoiNjg2IiwiQ29sb3IiOnsiJGlkIjoiNjg3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Y4OCIsIlRvcCI6MCwiTGVmdCI6MCwiUmlnaHQiOjAsIkJvdHRvbSI6MH0sIlBhZGRpbmciOnsiJGlkIjoiNjg5IiwiVG9wIjowLCJMZWZ0IjowLCJSaWdodCI6MCwiQm90dG9tIjowfSwiQmFja2dyb3VuZCI6eyIkcmVmIjoiNzMifSwiSXNWaXNpYmxlIjp0cnVlLCJXaWR0aCI6MC4wLCJIZWlnaHQiOjAuMCwiQm9yZGVyU3R5bGUiOnsiJGlkIjoiNjkwIiwiTGluZUNvbG9yIjpudWxsLCJMaW5lV2VpZ2h0IjowLjAsIkxpbmVUeXBlIjowLCJQYXJlbnRTdHlsZSI6bnVsbH0sIlBhcmVudFN0eWxlIjpudWxsfSwiRGF0ZVN0eWxlIjp7IiRpZCI6IjY5MSIsIkZvbnRTZXR0aW5ncyI6eyIkaWQiOiI2OTIiLCJGb250U2l6ZSI6MTAsIkZvbnROYW1lIjoiQ2FsaWJyaSIsIklzQm9sZCI6ZmFsc2UsIklzSXRhbGljIjpmYWxzZSwiSXNVbmRlcmxpbmVkIjpmYWxzZSwiUGFyZW50U3R5bGUiOm51bGx9LCJBdXRvU2l6ZSI6MCwiRm9yZWdyb3VuZCI6eyIkaWQiOiI2OTMiLCJDb2xvciI6eyIkaWQiOiI2OTQ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Y5NSIsIlRvcCI6MCwiTGVmdCI6MCwiUmlnaHQiOjAsIkJvdHRvbSI6MH0sIlBhZGRpbmciOnsiJGlkIjoiNjk2IiwiVG9wIjowLCJMZWZ0IjowLCJSaWdodCI6MCwiQm90dG9tIjowfSwiQmFja2dyb3VuZCI6eyIkcmVmIjoiODAifSwiSXNWaXNpYmxlIjp0cnVlLCJXaWR0aCI6MC4wLCJIZWlnaHQiOjAuMCwiQm9yZGVyU3R5bGUiOnsiJGlkIjoiNjk3IiwiTGluZUNvbG9yIjpudWxsLCJMaW5lV2VpZ2h0IjowLjAsIkxpbmVUeXBlIjowLCJQYXJlbnRTdHlsZSI6bnVsbH0sIlBhcmVudFN0eWxlIjpudWxsfSwiRGF0ZUZvcm1hdCI6eyIkaWQiOiI2OTg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TYsIlBlcmNlbnRhZ2VDb21wbGV0ZSI6bnVsbCwiUG9zaXRpb24iOnsiUmF0aW8iOjAuMCwiSXNDdXN0b20iOmZhbHNlfSwiRGF0ZUZvcm1hdCI6eyIkcmVmIjoiNjk4In0sIlJlbGF0ZWRUYXNrSWQiOiI3YjQ5NjkwMC0xMmY5LTQzMWYtYTU3OS04NjMwMzk3NzQzMjEiLCJJZCI6IjZhMjg1M2VmLWJhMjUtNDRiMi05YmI3LWUwYmU2ZTZkNzgyMiIsIkltcG9ydElkIjpudWxsLCJUaXRsZSI6IkVxdWlwIERvY3MgIiwiTm90ZSI6bnVsbCwiSHlwZXJsaW5rIjp7IiRpZCI6IjY5OSIsIkFkZHJlc3MiOiIiLCJTdWJBZGRyZXNzIjoiIn0sIklzQ2hhbmdlZCI6ZmFsc2UsIklzTmV3IjpmYWxzZX1dLCJUYXNrRGVmaW5pdGlvbiI6eyIkaWQiOiI3MDAiLCJHcm91cE5hbWUiOiIzNzQ4MTlmNC1iYTc4LTRiYTctOGFiOS1lY2FhNjNiNTk1MDAiLCJTdGFydERhdGUiOiIyMDE5LTA5LTAxVDAwOjAwOjAwWiIsIkVuZERhdGUiOiIyMDE5LTEyLTEyVDExOjU5OjAwIiwiUGVyY2VudGFnZUNvbXBsZXRlIjo3NS4wLCJTdHlsZSI6eyIkaWQiOiI3MDEiLCJTaGFwZSI6NCwiU2hhcGVUaGlja25lc3MiOjEsIkR1cmF0aW9uRm9ybWF0IjowLCJJbmNsdWRlTm9uV29ya2luZ0RheXNJbkR1cmF0aW9uIjpmYWxzZSwiUGVyY2VudGFnZUNvbXBsZXRlU3R5bGUiOnsiJGlkIjoiNzAyIiwiRm9udFNldHRpbmdzIjp7IiRpZCI6IjcwMyIsIkZvbnRTaXplIjoxMCwiRm9udE5hbWUiOiJDYWxpYnJpIiwiSXNCb2xkIjpmYWxzZSwiSXNJdGFsaWMiOmZhbHNlLCJJc1VuZGVybGluZWQiOmZhbHNlLCJQYXJlbnRTdHlsZSI6bnVsbH0sIkF1dG9TaXplIjowLCJGb3JlZ3JvdW5kIjp7IiRpZCI6IjcwNCIsIkNvbG9yIjp7IiRpZCI6IjcwNSIsIkEiOjI1NSwiUiI6MTkyLCJHIjo4MCwiQiI6Nzd9fSwiTWF4V2lkdGgiOjIwMC4wLCJNYXhIZWlnaHQiOiJJbmZpbml0eSIsIlNtYXJ0Rm9yZWdyb3VuZElzQWN0aXZlIjpmYWxzZSwiSG9yaXpvbnRhbEFsaWdubWVudCI6MSwiVmVydGljYWxBbGlnbm1lbnQiOjAsIlNtYXJ0Rm9yZWdyb3VuZCI6bnVsbCwiQmFja2dyb3VuZEZpbGxUeXBlIjowLCJNYXJnaW4iOnsiJGlkIjoiNzA2IiwiVG9wIjowLCJMZWZ0IjowLCJSaWdodCI6MCwiQm90dG9tIjowfSwiUGFkZGluZyI6eyIkaWQiOiI3MDciLCJUb3AiOjAsIkxlZnQiOjAsIlJpZ2h0IjowLCJCb3R0b20iOjB9LCJCYWNrZ3JvdW5kIjp7IiRyZWYiOiI4OSJ9LCJJc1Zpc2libGUiOnRydWUsIldpZHRoIjowLjAsIkhlaWdodCI6MC4wLCJCb3JkZXJTdHlsZSI6eyIkaWQiOiI3MDgiLCJMaW5lQ29sb3IiOm51bGwsIkxpbmVXZWlnaHQiOjAuMCwiTGluZVR5cGUiOjAsIlBhcmVudFN0eWxlIjpudWxsfSwiUGFyZW50U3R5bGUiOm51bGx9LCJEdXJhdGlvblN0eWxlIjp7IiRpZCI6IjcwOSIsIkZvbnRTZXR0aW5ncyI6eyIkaWQiOiI3MTAiLCJGb250U2l6ZSI6MTAsIkZvbnROYW1lIjoiQ2FsaWJyaSIsIklzQm9sZCI6ZmFsc2UsIklzSXRhbGljIjpmYWxzZSwiSXNVbmRlcmxpbmVkIjpmYWxzZSwiUGFyZW50U3R5bGUiOm51bGx9LCJBdXRvU2l6ZSI6MCwiRm9yZWdyb3VuZCI6eyIkaWQiOiI3MTEiLCJDb2xvciI6eyIkcmVmIjoiOTMifX0sIk1heFdpZHRoIjoyMDAuMCwiTWF4SGVpZ2h0IjoiSW5maW5pdHkiLCJTbWFydEZvcmVncm91bmRJc0FjdGl2ZSI6ZmFsc2UsIkhvcml6b250YWxBbGlnbm1lbnQiOjAsIlZlcnRpY2FsQWxpZ25tZW50IjowLCJTbWFydEZvcmVncm91bmQiOm51bGwsIkJhY2tncm91bmRGaWxsVHlwZSI6MCwiTWFyZ2luIjp7IiRpZCI6IjcxMiIsIlRvcCI6MCwiTGVmdCI6MCwiUmlnaHQiOjAsIkJvdHRvbSI6MH0sIlBhZGRpbmciOnsiJGlkIjoiNzEzIiwiVG9wIjowLCJMZWZ0IjowLCJSaWdodCI6MCwiQm90dG9tIjowfSwiQmFja2dyb3VuZCI6eyIkcmVmIjoiOTYifSwiSXNWaXNpYmxlIjp0cnVlLCJXaWR0aCI6MC4wLCJIZWlnaHQiOjAuMCwiQm9yZGVyU3R5bGUiOnsiJGlkIjoiNzE0IiwiTGluZUNvbG9yIjpudWxsLCJMaW5lV2VpZ2h0IjowLjAsIkxpbmVUeXBlIjowLCJQYXJlbnRTdHlsZSI6bnVsbH0sIlBhcmVudFN0eWxlIjpudWxsfSwiSG9yaXpvbnRhbENvbm5lY3RvclN0eWxlIjp7IiRpZCI6IjcxNSIsIkxpbmVDb2xvciI6eyIkcmVmIjoiOTgifSwiTGluZVdlaWdodCI6MS4wLCJMaW5lVHlwZSI6MCwiUGFyZW50U3R5bGUiOm51bGx9LCJWZXJ0aWNhbENvbm5lY3RvclN0eWxlIjp7IiRpZCI6IjcxNiIsIkxpbmVDb2xvciI6eyIkcmVmIjoiMTAxIn0sIkxpbmVXZWlnaHQiOjAuMCwiTGluZVR5cGUiOjAsIlBhcmVudFN0eWxlIjpudWxsfSwiTWFyZ2luIjpudWxsLCJTdGFydERhdGVQb3NpdGlvbiI6NiwiRW5kRGF0ZVBvc2l0aW9uIjo2LCJEYXRlSXNWaXNpYmxlIjpmYWxzZSwiVGl0bGVQb3NpdGlvbiI6MiwiRHVyYXRpb25Qb3NpdGlvbiI6NiwiUGVyY2VudGFnZUNvbXBsZXRlZFBvc2l0aW9uIjoyLCJTcGFjaW5nIjozLCJJc0JlbG93VGltZWJhbmQiOnRydWUsIlBlcmNlbnRhZ2VDb21wbGV0ZVNoYXBlT3BhY2l0eSI6MzUsIlNoYXBlU3R5bGUiOnsiJGlkIjoiNzE3IiwiTWFyZ2luIjp7IiRpZCI6IjcxOCIsIlRvcCI6MCwiTGVmdCI6NCwiUmlnaHQiOjQsIkJvdHRvbSI6MH0sIlBhZGRpbmciOnsiJGlkIjoiNzE5IiwiVG9wIjowLCJMZWZ0IjowLCJSaWdodCI6MCwiQm90dG9tIjowfSwiQmFja2dyb3VuZCI6eyIkaWQiOiI3MjAiLCJDb2xvciI6eyIkaWQiOiI3MjEiLCJBIjoyNTUsIlIiOjE2MywiRyI6OTksIkIiOjE5NX19LCJJc1Zpc2libGUiOnRydWUsIldpZHRoIjowLjAsIkhlaWdodCI6MTYuMCwiQm9yZGVyU3R5bGUiOnsiJGlkIjoiNzIyIiwiTGluZUNvbG9yIjp7IiRpZCI6IjcyMyIsIiR0eXBlIjoiTkxSRS5Db21tb24uRG9tLlNvbGlkQ29sb3JCcnVzaCwgTkxSRS5Db21tb24iLCJDb2xvciI6eyIkaWQiOiI3MjQiLCJBIjoyNTUsIlIiOjI1NSwiRyI6MCwiQiI6MH19LCJMaW5lV2VpZ2h0IjowLjAsIkxpbmVUeXBlIjowLCJQYXJlbnRTdHlsZSI6bnVsbH0sIlBhcmVudFN0eWxlIjpudWxsfSwiVGl0bGVTdHlsZSI6eyIkaWQiOiI3MjUiLCJGb250U2V0dGluZ3MiOnsiJGlkIjoiNzI2IiwiRm9udFNpemUiOjExLCJGb250TmFtZSI6IkNhbGlicmkiLCJJc0JvbGQiOmZhbHNlLCJJc0l0YWxpYyI6ZmFsc2UsIklzVW5kZXJsaW5lZCI6ZmFsc2UsIlBhcmVudFN0eWxlIjpudWxsfSwiQXV0b1NpemUiOjAsIkZvcmVncm91bmQiOnsiJGlkIjoiNzI3IiwiQ29sb3IiOnsiJGlkIjoiNzI4IiwiQSI6MjU1LCJSIjoyNTUsIkciOjI1NSwiQiI6MjU1fX0sIk1heFdpZHRoIjo5NjAuMCwiTWF4SGVpZ2h0IjoiSW5maW5pdHkiLCJTbWFydEZvcmVncm91bmRJc0FjdGl2ZSI6ZmFsc2UsIkhvcml6b250YWxBbGlnbm1lbnQiOjEsIlZlcnRpY2FsQWxpZ25tZW50IjowLCJTbWFydEZvcmVncm91bmQiOm51bGwsIkJhY2tncm91bmRGaWxsVHlwZSI6MCwiTWFyZ2luIjp7IiRpZCI6IjcyOSIsIlRvcCI6MCwiTGVmdCI6MCwiUmlnaHQiOjAsIkJvdHRvbSI6MH0sIlBhZGRpbmciOnsiJGlkIjoiNzMwIiwiVG9wIjowLCJMZWZ0IjowLCJSaWdodCI6MCwiQm90dG9tIjowfSwiQmFja2dyb3VuZCI6eyIkcmVmIjoiMTE3In0sIklzVmlzaWJsZSI6dHJ1ZSwiV2lkdGgiOjAuMCwiSGVpZ2h0IjowLjAsIkJvcmRlclN0eWxlIjp7IiRpZCI6IjczMSIsIkxpbmVDb2xvciI6bnVsbCwiTGluZVdlaWdodCI6MC4wLCJMaW5lVHlwZSI6MCwiUGFyZW50U3R5bGUiOm51bGx9LCJQYXJlbnRTdHlsZSI6bnVsbH0sIkRhdGVTdHlsZSI6eyIkaWQiOiI3MzIiLCJGb250U2V0dGluZ3MiOnsiJGlkIjoiNzMzIiwiRm9udFNpemUiOjEwLCJGb250TmFtZSI6IkNhbGlicmkiLCJJc0JvbGQiOmZhbHNlLCJJc0l0YWxpYyI6ZmFsc2UsIklzVW5kZXJsaW5lZCI6ZmFsc2UsIlBhcmVudFN0eWxlIjpudWxsfSwiQXV0b1NpemUiOjAsIkZvcmVncm91bmQiOnsiJGlkIjoiNzM0IiwiQ29sb3IiOnsiJHJlZiI6IjEyMSJ9fSwiTWF4V2lkdGgiOjIwMC4wLCJNYXhIZWlnaHQiOiJJbmZpbml0eSIsIlNtYXJ0Rm9yZWdyb3VuZElzQWN0aXZlIjpmYWxzZSwiSG9yaXpvbnRhbEFsaWdubWVudCI6MCwiVmVydGljYWxBbGlnbm1lbnQiOjAsIlNtYXJ0Rm9yZWdyb3VuZCI6bnVsbCwiQmFja2dyb3VuZEZpbGxUeXBlIjowLCJNYXJnaW4iOnsiJGlkIjoiNzM1IiwiVG9wIjowLCJMZWZ0IjowLCJSaWdodCI6MCwiQm90dG9tIjowfSwiUGFkZGluZyI6eyIkaWQiOiI3MzYiLCJUb3AiOjAsIkxlZnQiOjAsIlJpZ2h0IjowLCJCb3R0b20iOjB9LCJCYWNrZ3JvdW5kIjp7IiRyZWYiOiIxMjQifSwiSXNWaXNpYmxlIjp0cnVlLCJXaWR0aCI6MC4wLCJIZWlnaHQiOjAuMCwiQm9yZGVyU3R5bGUiOnsiJGlkIjoiNzM3IiwiTGluZUNvbG9yIjpudWxsLCJMaW5lV2VpZ2h0IjowLjAsIkxpbmVUeXBlIjowLCJQYXJlbnRTdHlsZSI6bnVsbH0sIlBhcmVudFN0eWxlIjpudWxsfSwiRGF0ZUZvcm1hdCI6eyIkaWQiOiI3Mzg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NzM5IiwiRGF0ZVBhcnRJc1Zpc2libGUiOnRydWUsIlRpbWVQYXJ0SXNWaXNpYmxlIjpmYWxzZX19LCJJc1Zpc2libGUiOnRydWUsIlBhcmVudFN0eWxlIjpudWxsfSwiSW5kZXgiOjE1LCJTbWFydER1cmF0aW9uQWN0aXZhdGVkIjpmYWxzZSwiRGF0ZUZvcm1hdCI6eyIkcmVmIjoiNzM4In0sIklkIjoiN2I0OTY5MDAtMTJmOS00MzFmLWE1NzktODYzMDM5Nzc0MzIxIiwiSW1wb3J0SWQiOm51bGwsIlRpdGxlIjoiRG9jdW1lbnRhdGlvbiAiLCJOb3RlIjpudWxsLCJIeXBlcmxpbmsiOnsiJGlkIjoiNzQwIiwiQWRkcmVzcyI6IiIsIlN1YkFkZHJlc3MiOiIifSwiSXNDaGFuZ2VkIjpmYWxzZSwiSXNOZXciOmZhbHNlfSwiSW5kZXgiOjB9LHsiJGlkIjoiNzQxIiwiX2F0dGFjaGVkTWlsZXN0b25lcyI6W10sIlRhc2tEZWZpbml0aW9uIjp7IiRpZCI6Ijc0MiIsIkdyb3VwTmFtZSI6IjM3NDgxOWY0LWJhNzgtNGJhNy04YWI5LWVjYWE2M2I1OTUwMCIsIlN0YXJ0RGF0ZSI6IjIwMjAtMDEtMjVUMDA6MDA6MDAiLCJFbmREYXRlIjoiMjAyMC0wNC0wNlQxMTo1OTowMCIsIlBlcmNlbnRhZ2VDb21wbGV0ZSI6bnVsbCwiU3R5bGUiOnsiJGlkIjoiNzQzIiwiU2hhcGUiOjEsIlNoYXBlVGhpY2tuZXNzIjoxLCJEdXJhdGlvbkZvcm1hdCI6MCwiSW5jbHVkZU5vbldvcmtpbmdEYXlzSW5EdXJhdGlvbiI6ZmFsc2UsIlBlcmNlbnRhZ2VDb21wbGV0ZVN0eWxlIjp7IiRpZCI6Ijc0NCIsIkZvbnRTZXR0aW5ncyI6eyIkaWQiOiI3NDU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GlkIjoiNzQ2IiwiVG9wIjowLCJMZWZ0IjowLCJSaWdodCI6MCwiQm90dG9tIjowfSwiUGFkZGluZyI6eyIkaWQiOiI3NDciLCJUb3AiOjAsIkxlZnQiOjAsIlJpZ2h0IjowLCJCb3R0b20iOjB9LCJCYWNrZ3JvdW5kIjp7IiRyZWYiOiI4OSJ9LCJJc1Zpc2libGUiOnRydWUsIldpZHRoIjowLjAsIkhlaWdodCI6MC4wLCJCb3JkZXJTdHlsZSI6eyIkaWQiOiI3NDgiLCJMaW5lQ29sb3IiOm51bGwsIkxpbmVXZWlnaHQiOjAuMCwiTGluZVR5cGUiOjAsIlBhcmVudFN0eWxlIjpudWxsfSwiUGFyZW50U3R5bGUiOm51bGx9LCJEdXJhdGlvblN0eWxlIjp7IiRpZCI6Ijc0OSIsIkZvbnRTZXR0aW5ncyI6eyIkaWQiOiI3NTAiLCJGb250U2l6ZSI6MTAsIkZvbnROYW1lIjoiQ2FsaWJyaSIsIklzQm9sZCI6ZmFsc2UsIklzSXRhbGljIjpmYWxzZSwiSXNVbmRlcmxpbmVkIjpmYWxzZSwiUGFyZW50U3R5bGUiOm51bGx9LCJBdXRvU2l6ZSI6MCwiRm9yZWdyb3VuZCI6eyIkaWQiOiI3NTEiLCJDb2xvciI6eyIkcmVmIjoiOTMifX0sIk1heFdpZHRoIjoyMDAuMCwiTWF4SGVpZ2h0IjoiSW5maW5pdHkiLCJTbWFydEZvcmVncm91bmRJc0FjdGl2ZSI6ZmFsc2UsIkhvcml6b250YWxBbGlnbm1lbnQiOjAsIlZlcnRpY2FsQWxpZ25tZW50IjowLCJTbWFydEZvcmVncm91bmQiOm51bGwsIkJhY2tncm91bmRGaWxsVHlwZSI6MCwiTWFyZ2luIjp7IiRpZCI6Ijc1MiIsIlRvcCI6MCwiTGVmdCI6MCwiUmlnaHQiOjAsIkJvdHRvbSI6MH0sIlBhZGRpbmciOnsiJGlkIjoiNzUzIiwiVG9wIjowLCJMZWZ0IjowLCJSaWdodCI6MCwiQm90dG9tIjowfSwiQmFja2dyb3VuZCI6eyIkcmVmIjoiOTYifSwiSXNWaXNpYmxlIjp0cnVlLCJXaWR0aCI6MC4wLCJIZWlnaHQiOjAuMCwiQm9yZGVyU3R5bGUiOnsiJGlkIjoiNzU0IiwiTGluZUNvbG9yIjpudWxsLCJMaW5lV2VpZ2h0IjowLjAsIkxpbmVUeXBlIjowLCJQYXJlbnRTdHlsZSI6bnVsbH0sIlBhcmVudFN0eWxlIjpudWxsfSwiSG9yaXpvbnRhbENvbm5lY3RvclN0eWxlIjp7IiRpZCI6Ijc1NSIsIkxpbmVDb2xvciI6eyIkcmVmIjoiOTgifSwiTGluZVdlaWdodCI6MS4wLCJMaW5lVHlwZSI6MCwiUGFyZW50U3R5bGUiOm51bGx9LCJWZXJ0aWNhbENvbm5lY3RvclN0eWxlIjp7IiRpZCI6Ijc1NiIsIkxpbmVDb2xvciI6eyIkcmVmIjoiMTAxIn0sIkxpbmVXZWlnaHQiOjAuMCwiTGluZVR5cGUiOjAsIlBhcmVudFN0eWxlIjpudWxsfSwiTWFyZ2luIjpudWxsLCJTdGFydERhdGVQb3NpdGlvbiI6NiwiRW5kRGF0ZVBvc2l0aW9uIjo2LCJEYXRlSXNWaXNpYmxlIjpmYWxzZSwiVGl0bGVQb3NpdGlvbiI6MiwiRHVyYXRpb25Qb3NpdGlvbiI6NiwiUGVyY2VudGFnZUNvbXBsZXRlZFBvc2l0aW9uIjoyLCJTcGFjaW5nIjozLCJJc0JlbG93VGltZWJhbmQiOnRydWUsIlBlcmNlbnRhZ2VDb21wbGV0ZVNoYXBlT3BhY2l0eSI6MzUsIlNoYXBlU3R5bGUiOnsiJGlkIjoiNzU3IiwiTWFyZ2luIjp7IiRpZCI6Ijc1OCIsIlRvcCI6MCwiTGVmdCI6NCwiUmlnaHQiOjQsIkJvdHRvbSI6MH0sIlBhZGRpbmciOnsiJGlkIjoiNzU5IiwiVG9wIjowLCJMZWZ0IjowLCJSaWdodCI6MCwiQm90dG9tIjowfSwiQmFja2dyb3VuZCI6eyIkaWQiOiI3NjAiLCJDb2xvciI6eyIkaWQiOiI3NjEiLCJBIjoyNTUsIlIiOjE2MywiRyI6OTksIkIiOjE5NX19LCJJc1Zpc2libGUiOnRydWUsIldpZHRoIjowLjAsIkhlaWdodCI6MTYuMCwiQm9yZGVyU3R5bGUiOnsiJGlkIjoiNzYyIiwiTGluZUNvbG9yIjp7IiRpZCI6Ijc2MyIsIiR0eXBlIjoiTkxSRS5Db21tb24uRG9tLlNvbGlkQ29sb3JCcnVzaCwgTkxSRS5Db21tb24iLCJDb2xvciI6eyIkaWQiOiI3NjQiLCJBIjoyNTUsIlIiOjI1NSwiRyI6MCwiQiI6MH19LCJMaW5lV2VpZ2h0IjowLjAsIkxpbmVUeXBlIjowLCJQYXJlbnRTdHlsZSI6bnVsbH0sIlBhcmVudFN0eWxlIjpudWxsfSwiVGl0bGVTdHlsZSI6eyIkaWQiOiI3NjUiLCJGb250U2V0dGluZ3MiOnsiJGlkIjoiNzY2IiwiRm9udFNpemUiOjExLCJGb250TmFtZSI6IkNhbGlicmkiLCJJc0JvbGQiOmZhbHNlLCJJc0l0YWxpYyI6ZmFsc2UsIklzVW5kZXJsaW5lZCI6ZmFsc2UsIlBhcmVudFN0eWxlIjpudWxsfSwiQXV0b1NpemUiOjAsIkZvcmVncm91bmQiOnsiJGlkIjoiNzY3IiwiQ29sb3IiOnsiJGlkIjoiNzY4IiwiQSI6MjU1LCJSIjoyNTUsIkciOjI1NSwiQiI6MjU1fX0sIk1heFdpZHRoIjo5NjAuMCwiTWF4SGVpZ2h0IjoiSW5maW5pdHkiLCJTbWFydEZvcmVncm91bmRJc0FjdGl2ZSI6ZmFsc2UsIkhvcml6b250YWxBbGlnbm1lbnQiOjEsIlZlcnRpY2FsQWxpZ25tZW50IjowLCJTbWFydEZvcmVncm91bmQiOm51bGwsIkJhY2tncm91bmRGaWxsVHlwZSI6MCwiTWFyZ2luIjp7IiRpZCI6Ijc2OSIsIlRvcCI6MCwiTGVmdCI6MCwiUmlnaHQiOjAsIkJvdHRvbSI6MH0sIlBhZGRpbmciOnsiJGlkIjoiNzcwIiwiVG9wIjowLCJMZWZ0IjowLCJSaWdodCI6MCwiQm90dG9tIjowfSwiQmFja2dyb3VuZCI6eyIkcmVmIjoiMTE3In0sIklzVmlzaWJsZSI6dHJ1ZSwiV2lkdGgiOjAuMCwiSGVpZ2h0IjowLjAsIkJvcmRlclN0eWxlIjp7IiRpZCI6Ijc3MSIsIkxpbmVDb2xvciI6bnVsbCwiTGluZVdlaWdodCI6MC4wLCJMaW5lVHlwZSI6MCwiUGFyZW50U3R5bGUiOm51bGx9LCJQYXJlbnRTdHlsZSI6bnVsbH0sIkRhdGVTdHlsZSI6eyIkaWQiOiI3NzIiLCJGb250U2V0dGluZ3MiOnsiJGlkIjoiNzczIiwiRm9udFNpemUiOjEwLCJGb250TmFtZSI6IkNhbGlicmkiLCJJc0JvbGQiOmZhbHNlLCJJc0l0YWxpYyI6ZmFsc2UsIklzVW5kZXJsaW5lZCI6ZmFsc2UsIlBhcmVudFN0eWxlIjpudWxsfSwiQXV0b1NpemUiOjAsIkZvcmVncm91bmQiOnsiJGlkIjoiNzc0IiwiQ29sb3IiOnsiJHJlZiI6IjEyMSJ9fSwiTWF4V2lkdGgiOjIwMC4wLCJNYXhIZWlnaHQiOiJJbmZpbml0eSIsIlNtYXJ0Rm9yZWdyb3VuZElzQWN0aXZlIjpmYWxzZSwiSG9yaXpvbnRhbEFsaWdubWVudCI6MCwiVmVydGljYWxBbGlnbm1lbnQiOjAsIlNtYXJ0Rm9yZWdyb3VuZCI6bnVsbCwiQmFja2dyb3VuZEZpbGxUeXBlIjowLCJNYXJnaW4iOnsiJGlkIjoiNzc1IiwiVG9wIjowLCJMZWZ0IjowLCJSaWdodCI6MCwiQm90dG9tIjowfSwiUGFkZGluZyI6eyIkaWQiOiI3NzYiLCJUb3AiOjAsIkxlZnQiOjAsIlJpZ2h0IjowLCJCb3R0b20iOjB9LCJCYWNrZ3JvdW5kIjp7IiRyZWYiOiIxMjQifSwiSXNWaXNpYmxlIjp0cnVlLCJXaWR0aCI6MC4wLCJIZWlnaHQiOjAuMCwiQm9yZGVyU3R5bGUiOnsiJGlkIjoiNzc3IiwiTGluZUNvbG9yIjpudWxsLCJMaW5lV2VpZ2h0IjowLjAsIkxpbmVUeXBlIjowLCJQYXJlbnRTdHlsZSI6bnVsbH0sIlBhcmVudFN0eWxlIjpudWxsfSwiRGF0ZUZvcm1hdCI6eyIkaWQiOiI3Nzg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Nzc5IiwiRGF0ZVBhcnRJc1Zpc2libGUiOnRydWUsIlRpbWVQYXJ0SXNWaXNpYmxlIjpmYWxzZX19LCJJc1Zpc2libGUiOmZhbHNlLCJQYXJlbnRTdHlsZSI6bnVsbH0sIkluZGV4IjoxNiwiU21hcnREdXJhdGlvbkFjdGl2YXRlZCI6ZmFsc2UsIkRhdGVGb3JtYXQiOnsiJHJlZiI6Ijc3OCJ9LCJJZCI6IjlkZGVkNjRjLTE2NDMtNDg0NC1iYzk3LWJiMDllZTQ0MDY4MyIsIkltcG9ydElkIjpudWxsLCJUaXRsZSI6IlNTTyBSb2xsIG91dCIsIk5vdGUiOm51bGwsIkh5cGVybGluayI6eyIkaWQiOiI3ODAiLCJBZGRyZXNzIjoiIiwiU3ViQWRkcmVzcyI6IiJ9LCJJc0NoYW5nZWQiOmZhbHNlLCJJc05ldyI6ZmFsc2V9LCJJbmRleCI6MH0seyIkaWQiOiI3ODEiLCJfYXR0YWNoZWRNaWxlc3RvbmVzIjpbXSwiVGFza0RlZmluaXRpb24iOnsiJGlkIjoiNzgyIiwiR3JvdXBOYW1lIjoiZmMwYzY0YTktYzhkMS00MzAxLTkzZWItMDBhYzVkZjAzZmRlIiwiU3RhcnREYXRlIjoiMjAxOS0xMC0xOVQwMDowMDowMCIsIkVuZERhdGUiOiIyMDIwLTAzLTA3VDExOjU5OjAwIiwiUGVyY2VudGFnZUNvbXBsZXRlIjpudWxsLCJTdHlsZSI6eyIkaWQiOiI3ODMiLCJTaGFwZSI6MSwiU2hhcGVUaGlja25lc3MiOjEsIkR1cmF0aW9uRm9ybWF0IjowLCJJbmNsdWRlTm9uV29ya2luZ0RheXNJbkR1cmF0aW9uIjpmYWxzZSwiUGVyY2VudGFnZUNvbXBsZXRlU3R5bGUiOnsiJGlkIjoiNzg0IiwiRm9udFNldHRpbmdzIjp7IiRpZCI6Ijc4NS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aWQiOiI3ODYiLCJUb3AiOjAsIkxlZnQiOjAsIlJpZ2h0IjowLCJCb3R0b20iOjB9LCJQYWRkaW5nIjp7IiRpZCI6Ijc4NyIsIlRvcCI6MCwiTGVmdCI6MCwiUmlnaHQiOjAsIkJvdHRvbSI6MH0sIkJhY2tncm91bmQiOnsiJHJlZiI6Ijg5In0sIklzVmlzaWJsZSI6dHJ1ZSwiV2lkdGgiOjAuMCwiSGVpZ2h0IjowLjAsIkJvcmRlclN0eWxlIjp7IiRpZCI6Ijc4OCIsIkxpbmVDb2xvciI6bnVsbCwiTGluZVdlaWdodCI6MC4wLCJMaW5lVHlwZSI6MCwiUGFyZW50U3R5bGUiOm51bGx9LCJQYXJlbnRTdHlsZSI6bnVsbH0sIkR1cmF0aW9uU3R5bGUiOnsiJGlkIjoiNzg5IiwiRm9udFNldHRpbmdzIjp7IiRpZCI6Ijc5MCIsIkZvbnRTaXplIjoxMCwiRm9udE5hbWUiOiJDYWxpYnJpIiwiSXNCb2xkIjpmYWxzZSwiSXNJdGFsaWMiOmZhbHNlLCJJc1VuZGVybGluZWQiOmZhbHNlLCJQYXJlbnRTdHlsZSI6bnVsbH0sIkF1dG9TaXplIjowLCJGb3JlZ3JvdW5kIjp7IiRpZCI6Ijc5MSIsIkNvbG9yIjp7IiRyZWYiOiI5MyJ9fSwiTWF4V2lkdGgiOjIwMC4wLCJNYXhIZWlnaHQiOiJJbmZpbml0eSIsIlNtYXJ0Rm9yZWdyb3VuZElzQWN0aXZlIjpmYWxzZSwiSG9yaXpvbnRhbEFsaWdubWVudCI6MCwiVmVydGljYWxBbGlnbm1lbnQiOjAsIlNtYXJ0Rm9yZWdyb3VuZCI6bnVsbCwiQmFja2dyb3VuZEZpbGxUeXBlIjowLCJNYXJnaW4iOnsiJGlkIjoiNzkyIiwiVG9wIjowLCJMZWZ0IjowLCJSaWdodCI6MCwiQm90dG9tIjowfSwiUGFkZGluZyI6eyIkaWQiOiI3OTMiLCJUb3AiOjAsIkxlZnQiOjAsIlJpZ2h0IjowLCJCb3R0b20iOjB9LCJCYWNrZ3JvdW5kIjp7IiRyZWYiOiI5NiJ9LCJJc1Zpc2libGUiOnRydWUsIldpZHRoIjowLjAsIkhlaWdodCI6MC4wLCJCb3JkZXJTdHlsZSI6eyIkaWQiOiI3OTQiLCJMaW5lQ29sb3IiOm51bGwsIkxpbmVXZWlnaHQiOjAuMCwiTGluZVR5cGUiOjAsIlBhcmVudFN0eWxlIjpudWxsfSwiUGFyZW50U3R5bGUiOm51bGx9LCJIb3Jpem9udGFsQ29ubmVjdG9yU3R5bGUiOnsiJGlkIjoiNzk1IiwiTGluZUNvbG9yIjp7IiRyZWYiOiI5OCJ9LCJMaW5lV2VpZ2h0IjoxLjAsIkxpbmVUeXBlIjowLCJQYXJlbnRTdHlsZSI6bnVsbH0sIlZlcnRpY2FsQ29ubmVjdG9yU3R5bGUiOnsiJGlkIjoiNzk2IiwiTGluZUNvbG9yIjp7IiRyZWYiOiIxMDEifSwiTGluZVdlaWdodCI6MC4wLCJMaW5lVHlwZSI6MCwiUGFyZW50U3R5bGUiOm51bGx9LCJNYXJnaW4iOm51bGwsIlN0YXJ0RGF0ZVBvc2l0aW9uIjo2LCJFbmREYXRlUG9zaXRpb24iOjYsIkRhdGVJc1Zpc2libGUiOmZhbHNlLCJUaXRsZVBvc2l0aW9uIjoyLCJEdXJhdGlvblBvc2l0aW9uIjo2LCJQZXJjZW50YWdlQ29tcGxldGVkUG9zaXRpb24iOjIsIlNwYWNpbmciOjMsIklzQmVsb3dUaW1lYmFuZCI6dHJ1ZSwiUGVyY2VudGFnZUNvbXBsZXRlU2hhcGVPcGFjaXR5IjozNSwiU2hhcGVTdHlsZSI6eyIkaWQiOiI3OTciLCJNYXJnaW4iOnsiJGlkIjoiNzk4IiwiVG9wIjowLCJMZWZ0Ijo0LCJSaWdodCI6NCwiQm90dG9tIjowfSwiUGFkZGluZyI6eyIkaWQiOiI3OTkiLCJUb3AiOjAsIkxlZnQiOjAsIlJpZ2h0IjowLCJCb3R0b20iOjB9LCJCYWNrZ3JvdW5kIjp7IiRpZCI6IjgwMCIsIkNvbG9yIjp7IiRpZCI6IjgwMSIsIkEiOjI1NSwiUiI6MTYzLCJHIjo5OSwiQiI6MTk1fX0sIklzVmlzaWJsZSI6dHJ1ZSwiV2lkdGgiOjAuMCwiSGVpZ2h0IjoxNi4wLCJCb3JkZXJTdHlsZSI6eyIkaWQiOiI4MDIiLCJMaW5lQ29sb3IiOnsiJGlkIjoiODAzIiwiJHR5cGUiOiJOTFJFLkNvbW1vbi5Eb20uU29saWRDb2xvckJydXNoLCBOTFJFLkNvbW1vbiIsIkNvbG9yIjp7IiRpZCI6IjgwNCIsIkEiOjI1NSwiUiI6MjU1LCJHIjowLCJCIjowfX0sIkxpbmVXZWlnaHQiOjAuMCwiTGluZVR5cGUiOjAsIlBhcmVudFN0eWxlIjpudWxsfSwiUGFyZW50U3R5bGUiOm51bGx9LCJUaXRsZVN0eWxlIjp7IiRpZCI6IjgwNSIsIkZvbnRTZXR0aW5ncyI6eyIkaWQiOiI4MDYiLCJGb250U2l6ZSI6MTEsIkZvbnROYW1lIjoiQ2FsaWJyaSIsIklzQm9sZCI6ZmFsc2UsIklzSXRhbGljIjpmYWxzZSwiSXNVbmRlcmxpbmVkIjpmYWxzZSwiUGFyZW50U3R5bGUiOm51bGx9LCJBdXRvU2l6ZSI6MCwiRm9yZWdyb3VuZCI6eyIkaWQiOiI4MDciLCJDb2xvciI6eyIkaWQiOiI4MDg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GlkIjoiODA5IiwiVG9wIjowLCJMZWZ0IjowLCJSaWdodCI6MCwiQm90dG9tIjowfSwiUGFkZGluZyI6eyIkaWQiOiI4MTAiLCJUb3AiOjAsIkxlZnQiOjAsIlJpZ2h0IjowLCJCb3R0b20iOjB9LCJCYWNrZ3JvdW5kIjp7IiRyZWYiOiIxMTcifSwiSXNWaXNpYmxlIjp0cnVlLCJXaWR0aCI6MC4wLCJIZWlnaHQiOjAuMCwiQm9yZGVyU3R5bGUiOnsiJGlkIjoiODExIiwiTGluZUNvbG9yIjpudWxsLCJMaW5lV2VpZ2h0IjowLjAsIkxpbmVUeXBlIjowLCJQYXJlbnRTdHlsZSI6bnVsbH0sIlBhcmVudFN0eWxlIjpudWxsfSwiRGF0ZVN0eWxlIjp7IiRpZCI6IjgxMiIsIkZvbnRTZXR0aW5ncyI6eyIkaWQiOiI4MTMiLCJGb250U2l6ZSI6MTAsIkZvbnROYW1lIjoiQ2FsaWJyaSIsIklzQm9sZCI6ZmFsc2UsIklzSXRhbGljIjpmYWxzZSwiSXNVbmRlcmxpbmVkIjpmYWxzZSwiUGFyZW50U3R5bGUiOm51bGx9LCJBdXRvU2l6ZSI6MCwiRm9yZWdyb3VuZCI6eyIkaWQiOiI4MTQiLCJDb2xvciI6eyIkcmVmIjoiMTIxIn19LCJNYXhXaWR0aCI6MjAwLjAsIk1heEhlaWdodCI6IkluZmluaXR5IiwiU21hcnRGb3JlZ3JvdW5kSXNBY3RpdmUiOmZhbHNlLCJIb3Jpem9udGFsQWxpZ25tZW50IjowLCJWZXJ0aWNhbEFsaWdubWVudCI6MCwiU21hcnRGb3JlZ3JvdW5kIjpudWxsLCJCYWNrZ3JvdW5kRmlsbFR5cGUiOjAsIk1hcmdpbiI6eyIkaWQiOiI4MTUiLCJUb3AiOjAsIkxlZnQiOjAsIlJpZ2h0IjowLCJCb3R0b20iOjB9LCJQYWRkaW5nIjp7IiRpZCI6IjgxNiIsIlRvcCI6MCwiTGVmdCI6MCwiUmlnaHQiOjAsIkJvdHRvbSI6MH0sIkJhY2tncm91bmQiOnsiJHJlZiI6IjEyNCJ9LCJJc1Zpc2libGUiOnRydWUsIldpZHRoIjowLjAsIkhlaWdodCI6MC4wLCJCb3JkZXJTdHlsZSI6eyIkaWQiOiI4MTciLCJMaW5lQ29sb3IiOm51bGwsIkxpbmVXZWlnaHQiOjAuMCwiTGluZVR5cGUiOjAsIlBhcmVudFN0eWxlIjpudWxsfSwiUGFyZW50U3R5bGUiOm51bGx9LCJEYXRlRm9ybWF0Ijp7IiRpZCI6IjgxOCIsIkZvcm1hdFN0cmluZyI6Ik1NTSBkIiwiU2VwYXJhdG9yIjoiLyIsIlVzZUludGVybmF0aW9uYWxEYXRlRm9ybWF0IjpmYWxzZSwiRGF0ZUlzVmlzaWJsZSI6ZmFsc2UsIlRpbWVJc1Zpc2libGUiOmZhbHNlLCJIb3VyRGlnaXRzIjoxLCJBbVBtRGVzaWduYXRvciI6MiwiVHJpbTAwTWludXRlcyI6ZmFsc2UsIkxhc3RLbm93blZpc2liaWxpdHlTdGF0ZSI6eyIkaWQiOiI4MTkiLCJEYXRlUGFydElzVmlzaWJsZSI6dHJ1ZSwiVGltZVBhcnRJc1Zpc2libGUiOmZhbHNlfX0sIklzVmlzaWJsZSI6dHJ1ZSwiUGFyZW50U3R5bGUiOm51bGx9LCJJbmRleCI6MTksIlNtYXJ0RHVyYXRpb25BY3RpdmF0ZWQiOmZhbHNlLCJEYXRlRm9ybWF0Ijp7IiRyZWYiOiI4MTgifSwiSWQiOiJlNGNiZWE4YS0yMDU3LTRiYzItYmUyNC1hMzdhNWQxMWM3ZjMiLCJJbXBvcnRJZCI6bnVsbCwiVGl0bGUiOiJSZWNydWl0OiBSb3VuZCAxICIsIk5vdGUiOm51bGwsIkh5cGVybGluayI6eyIkaWQiOiI4MjAiLCJBZGRyZXNzIjoiIiwiU3ViQWRkcmVzcyI6IiJ9LCJJc0NoYW5nZWQiOmZhbHNlLCJJc05ldyI6ZmFsc2V9LCJJbmRleCI6MH0seyIkaWQiOiI4MjEiLCJfYXR0YWNoZWRNaWxlc3RvbmVzIjpbXSwiVGFza0RlZmluaXRpb24iOnsiJGlkIjoiODIyIiwiR3JvdXBOYW1lIjoiZmMwYzY0YTktYzhkMS00MzAxLTkzZWItMDBhYzVkZjAzZmRlIiwiU3RhcnREYXRlIjoiMjAyMC0wMy0yOVQwMDowMDowMCIsIkVuZERhdGUiOiIyMDIwLTA4LTA4VDExOjU5OjAwIiwiUGVyY2VudGFnZUNvbXBsZXRlIjpudWxsLCJTdHlsZSI6eyIkaWQiOiI4MjMiLCJTaGFwZSI6MSwiU2hhcGVUaGlja25lc3MiOjEsIkR1cmF0aW9uRm9ybWF0IjowLCJJbmNsdWRlTm9uV29ya2luZ0RheXNJbkR1cmF0aW9uIjpmYWxzZSwiUGVyY2VudGFnZUNvbXBsZXRlU3R5bGUiOnsiJGlkIjoiODI0IiwiRm9udFNldHRpbmdzIjp7IiRpZCI6IjgyNS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aWQiOiI4MjYiLCJUb3AiOjAsIkxlZnQiOjAsIlJpZ2h0IjowLCJCb3R0b20iOjB9LCJQYWRkaW5nIjp7IiRpZCI6IjgyNyIsIlRvcCI6MCwiTGVmdCI6MCwiUmlnaHQiOjAsIkJvdHRvbSI6MH0sIkJhY2tncm91bmQiOnsiJHJlZiI6Ijg5In0sIklzVmlzaWJsZSI6dHJ1ZSwiV2lkdGgiOjAuMCwiSGVpZ2h0IjowLjAsIkJvcmRlclN0eWxlIjp7IiRpZCI6IjgyOCIsIkxpbmVDb2xvciI6bnVsbCwiTGluZVdlaWdodCI6MC4wLCJMaW5lVHlwZSI6MCwiUGFyZW50U3R5bGUiOm51bGx9LCJQYXJlbnRTdHlsZSI6bnVsbH0sIkR1cmF0aW9uU3R5bGUiOnsiJGlkIjoiODI5IiwiRm9udFNldHRpbmdzIjp7IiRpZCI6IjgzMCIsIkZvbnRTaXplIjoxMCwiRm9udE5hbWUiOiJDYWxpYnJpIiwiSXNCb2xkIjpmYWxzZSwiSXNJdGFsaWMiOmZhbHNlLCJJc1VuZGVybGluZWQiOmZhbHNlLCJQYXJlbnRTdHlsZSI6bnVsbH0sIkF1dG9TaXplIjowLCJGb3JlZ3JvdW5kIjp7IiRpZCI6IjgzMSIsIkNvbG9yIjp7IiRyZWYiOiI5MyJ9fSwiTWF4V2lkdGgiOjIwMC4wLCJNYXhIZWlnaHQiOiJJbmZpbml0eSIsIlNtYXJ0Rm9yZWdyb3VuZElzQWN0aXZlIjpmYWxzZSwiSG9yaXpvbnRhbEFsaWdubWVudCI6MCwiVmVydGljYWxBbGlnbm1lbnQiOjAsIlNtYXJ0Rm9yZWdyb3VuZCI6bnVsbCwiQmFja2dyb3VuZEZpbGxUeXBlIjowLCJNYXJnaW4iOnsiJGlkIjoiODMyIiwiVG9wIjowLCJMZWZ0IjowLCJSaWdodCI6MCwiQm90dG9tIjowfSwiUGFkZGluZyI6eyIkaWQiOiI4MzMiLCJUb3AiOjAsIkxlZnQiOjAsIlJpZ2h0IjowLCJCb3R0b20iOjB9LCJCYWNrZ3JvdW5kIjp7IiRyZWYiOiI5NiJ9LCJJc1Zpc2libGUiOnRydWUsIldpZHRoIjowLjAsIkhlaWdodCI6MC4wLCJCb3JkZXJTdHlsZSI6eyIkaWQiOiI4MzQiLCJMaW5lQ29sb3IiOm51bGwsIkxpbmVXZWlnaHQiOjAuMCwiTGluZVR5cGUiOjAsIlBhcmVudFN0eWxlIjpudWxsfSwiUGFyZW50U3R5bGUiOm51bGx9LCJIb3Jpem9udGFsQ29ubmVjdG9yU3R5bGUiOnsiJGlkIjoiODM1IiwiTGluZUNvbG9yIjp7IiRyZWYiOiI5OCJ9LCJMaW5lV2VpZ2h0IjoxLjAsIkxpbmVUeXBlIjowLCJQYXJlbnRTdHlsZSI6bnVsbH0sIlZlcnRpY2FsQ29ubmVjdG9yU3R5bGUiOnsiJGlkIjoiODM2IiwiTGluZUNvbG9yIjp7IiRyZWYiOiIxMDEifSwiTGluZVdlaWdodCI6MC4wLCJMaW5lVHlwZSI6MCwiUGFyZW50U3R5bGUiOm51bGx9LCJNYXJnaW4iOm51bGwsIlN0YXJ0RGF0ZVBvc2l0aW9uIjo2LCJFbmREYXRlUG9zaXRpb24iOjYsIkRhdGVJc1Zpc2libGUiOmZhbHNlLCJUaXRsZVBvc2l0aW9uIjoyLCJEdXJhdGlvblBvc2l0aW9uIjo2LCJQZXJjZW50YWdlQ29tcGxldGVkUG9zaXRpb24iOjIsIlNwYWNpbmciOjMsIklzQmVsb3dUaW1lYmFuZCI6dHJ1ZSwiUGVyY2VudGFnZUNvbXBsZXRlU2hhcGVPcGFjaXR5IjozNSwiU2hhcGVTdHlsZSI6eyIkaWQiOiI4MzciLCJNYXJnaW4iOnsiJGlkIjoiODM4IiwiVG9wIjowLCJMZWZ0Ijo0LCJSaWdodCI6NCwiQm90dG9tIjowfSwiUGFkZGluZyI6eyIkaWQiOiI4MzkiLCJUb3AiOjAsIkxlZnQiOjAsIlJpZ2h0IjowLCJCb3R0b20iOjB9LCJCYWNrZ3JvdW5kIjp7IiRpZCI6Ijg0MCIsIkNvbG9yIjp7IiRpZCI6Ijg0MSIsIkEiOjI1NSwiUiI6MTYzLCJHIjo5OSwiQiI6MTk1fX0sIklzVmlzaWJsZSI6dHJ1ZSwiV2lkdGgiOjAuMCwiSGVpZ2h0IjoxNi4wLCJCb3JkZXJTdHlsZSI6eyIkaWQiOiI4NDIiLCJMaW5lQ29sb3IiOnsiJGlkIjoiODQzIiwiJHR5cGUiOiJOTFJFLkNvbW1vbi5Eb20uU29saWRDb2xvckJydXNoLCBOTFJFLkNvbW1vbiIsIkNvbG9yIjp7IiRpZCI6Ijg0NCIsIkEiOjI1NSwiUiI6MjU1LCJHIjowLCJCIjowfX0sIkxpbmVXZWlnaHQiOjAuMCwiTGluZVR5cGUiOjAsIlBhcmVudFN0eWxlIjpudWxsfSwiUGFyZW50U3R5bGUiOm51bGx9LCJUaXRsZVN0eWxlIjp7IiRpZCI6Ijg0NSIsIkZvbnRTZXR0aW5ncyI6eyIkaWQiOiI4NDYiLCJGb250U2l6ZSI6MTEsIkZvbnROYW1lIjoiQ2FsaWJyaSIsIklzQm9sZCI6ZmFsc2UsIklzSXRhbGljIjpmYWxzZSwiSXNVbmRlcmxpbmVkIjpmYWxzZSwiUGFyZW50U3R5bGUiOm51bGx9LCJBdXRvU2l6ZSI6MCwiRm9yZWdyb3VuZCI6eyIkaWQiOiI4NDciLCJDb2xvciI6eyIkaWQiOiI4NDg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GlkIjoiODQ5IiwiVG9wIjowLCJMZWZ0IjowLCJSaWdodCI6MCwiQm90dG9tIjowfSwiUGFkZGluZyI6eyIkaWQiOiI4NTAiLCJUb3AiOjAsIkxlZnQiOjAsIlJpZ2h0IjowLCJCb3R0b20iOjB9LCJCYWNrZ3JvdW5kIjp7IiRyZWYiOiIxMTcifSwiSXNWaXNpYmxlIjp0cnVlLCJXaWR0aCI6MC4wLCJIZWlnaHQiOjAuMCwiQm9yZGVyU3R5bGUiOnsiJGlkIjoiODUxIiwiTGluZUNvbG9yIjpudWxsLCJMaW5lV2VpZ2h0IjowLjAsIkxpbmVUeXBlIjowLCJQYXJlbnRTdHlsZSI6bnVsbH0sIlBhcmVudFN0eWxlIjpudWxsfSwiRGF0ZVN0eWxlIjp7IiRpZCI6Ijg1MiIsIkZvbnRTZXR0aW5ncyI6eyIkaWQiOiI4NTMiLCJGb250U2l6ZSI6MTAsIkZvbnROYW1lIjoiQ2FsaWJyaSIsIklzQm9sZCI6ZmFsc2UsIklzSXRhbGljIjpmYWxzZSwiSXNVbmRlcmxpbmVkIjpmYWxzZSwiUGFyZW50U3R5bGUiOm51bGx9LCJBdXRvU2l6ZSI6MCwiRm9yZWdyb3VuZCI6eyIkaWQiOiI4NTQiLCJDb2xvciI6eyIkcmVmIjoiMTIxIn19LCJNYXhXaWR0aCI6MjAwLjAsIk1heEhlaWdodCI6IkluZmluaXR5IiwiU21hcnRGb3JlZ3JvdW5kSXNBY3RpdmUiOmZhbHNlLCJIb3Jpem9udGFsQWxpZ25tZW50IjowLCJWZXJ0aWNhbEFsaWdubWVudCI6MCwiU21hcnRGb3JlZ3JvdW5kIjpudWxsLCJCYWNrZ3JvdW5kRmlsbFR5cGUiOjAsIk1hcmdpbiI6eyIkaWQiOiI4NTUiLCJUb3AiOjAsIkxlZnQiOjAsIlJpZ2h0IjowLCJCb3R0b20iOjB9LCJQYWRkaW5nIjp7IiRpZCI6Ijg1NiIsIlRvcCI6MCwiTGVmdCI6MCwiUmlnaHQiOjAsIkJvdHRvbSI6MH0sIkJhY2tncm91bmQiOnsiJHJlZiI6IjEyNCJ9LCJJc1Zpc2libGUiOnRydWUsIldpZHRoIjowLjAsIkhlaWdodCI6MC4wLCJCb3JkZXJTdHlsZSI6eyIkaWQiOiI4NTciLCJMaW5lQ29sb3IiOm51bGwsIkxpbmVXZWlnaHQiOjAuMCwiTGluZVR5cGUiOjAsIlBhcmVudFN0eWxlIjpudWxsfSwiUGFyZW50U3R5bGUiOm51bGx9LCJEYXRlRm9ybWF0Ijp7IiRpZCI6Ijg1OCIsIkZvcm1hdFN0cmluZyI6Ik1NTSBkIiwiU2VwYXJhdG9yIjoiLyIsIlVzZUludGVybmF0aW9uYWxEYXRlRm9ybWF0IjpmYWxzZSwiRGF0ZUlzVmlzaWJsZSI6ZmFsc2UsIlRpbWVJc1Zpc2libGUiOmZhbHNlLCJIb3VyRGlnaXRzIjoxLCJBbVBtRGVzaWduYXRvciI6MiwiVHJpbTAwTWludXRlcyI6ZmFsc2UsIkxhc3RLbm93blZpc2liaWxpdHlTdGF0ZSI6eyIkaWQiOiI4NTkiLCJEYXRlUGFydElzVmlzaWJsZSI6dHJ1ZSwiVGltZVBhcnRJc1Zpc2libGUiOmZhbHNlfX0sIklzVmlzaWJsZSI6dHJ1ZSwiUGFyZW50U3R5bGUiOm51bGx9LCJJbmRleCI6MjAsIlNtYXJ0RHVyYXRpb25BY3RpdmF0ZWQiOmZhbHNlLCJEYXRlRm9ybWF0Ijp7IiRyZWYiOiI4NTgifSwiSWQiOiI0ODUwZTQ1MS0zMTVkLTQ1NDQtODBkNC1mNWU4M2U3ZmJmOGEiLCJJbXBvcnRJZCI6bnVsbCwiVGl0bGUiOiJSZWNydWl0OiBSb3VuZCAyIiwiTm90ZSI6bnVsbCwiSHlwZXJsaW5rIjp7IiRpZCI6Ijg2MCIsIkFkZHJlc3MiOiIiLCJTdWJBZGRyZXNzIjoiIn0sIklzQ2hhbmdlZCI6ZmFsc2UsIklzTmV3IjpmYWxzZX0sIkluZGV4IjowfV0sIk1pbGVzdG9uZXMiOltdfSx7IiRpZCI6Ijg2MSIsIklkIjoiYTZiMjkxYjktZjMxMy00NTQ4LTg0N2UtYzUyY2YwNDlmODdiIiwiSW5kZXgiOjIxLCJIZWFkZXJUZXh0IjoiUmlzayBNZ3QiLCJTdHlsZSI6eyIkaWQiOiI4NjIiLCJIZWFkZXJTdHlsZSI6eyIkaWQiOiI4NjMiLCJUZXh0U3R5bGUiOnsiJGlkIjoiODY0IiwiRm9udFNldHRpbmdzIjp7IiRpZCI6Ijg2NSIsIkZvbnRTaXplIjoxMiwiRm9udE5hbWUiOiJDYWxpYnJpIiwiSXNCb2xkIjpmYWxzZSwiSXNJdGFsaWMiOmZhbHNlLCJJc1VuZGVybGluZWQiOmZhbHNlLCJQYXJlbnRTdHlsZSI6bnVsbH0sIkF1dG9TaXplIjowLCJGb3JlZ3JvdW5kIjp7IiRpZCI6Ijg2NiIsIkNvbG9yIjp7IiRpZCI6Ijg2NyIsIkEiOjI1NSwiUiI6MzIsIkciOjU2LCJCIjoxMDB9fSwiTWF4V2lkdGgiOjAuMCwiTWF4SGVpZ2h0IjowLjAsIlNtYXJ0Rm9yZWdyb3VuZElzQWN0aXZlIjpmYWxzZSwiSG9yaXpvbnRhbEFsaWdubWVudCI6MCwiVmVydGljYWxBbGlnbm1lbnQiOjAsIlNtYXJ0Rm9yZWdyb3VuZCI6bnVsbCwiQmFja2dyb3VuZEZpbGxUeXBlIjowLCJNYXJnaW4iOnsiJHJlZiI6IjE0MSJ9LCJQYWRkaW5nIjp7IiRyZWYiOiIxNDIifSwiQmFja2dyb3VuZCI6bnVsbCwiSXNWaXNpYmxlIjpmYWxzZSwiV2lkdGgiOjAuMCwiSGVpZ2h0IjowLjAsIkJvcmRlclN0eWxlIjpudWxsLCJQYXJlbnRTdHlsZSI6bnVsbH0sIlJlY3RhbmdsZVN0eWxlIjp7IiRpZCI6Ijg2OCIsIk1hcmdpbiI6eyIkcmVmIjoiMTQ0In0sIlBhZGRpbmciOnsiJHJlZiI6IjE0NSJ9LCJCYWNrZ3JvdW5kIjp7IiRpZCI6Ijg2OSIsIkNvbG9yIjp7IiRpZCI6Ijg3MCIsIkEiOjEyNywiUiI6MjQwLCJHIjoxMDAsIkIiOjQ3fX0sIklzVmlzaWJsZSI6ZmFsc2UsIldpZHRoIjowLjAsIkhlaWdodCI6MC4wLCJCb3JkZXJTdHlsZSI6eyIkaWQiOiI4NzEiLCJMaW5lQ29sb3IiOnsiJHJlZiI6IjE0OSJ9LCJMaW5lV2VpZ2h0IjowLjAsIkxpbmVUeXBlIjowLCJQYXJlbnRTdHlsZSI6bnVsbH0sIlBhcmVudFN0eWxlIjpudWxsfSwiTWFyZ2luIjp7IiRyZWYiOiIxNTEifSwiUGFkZGluZyI6eyIkcmVmIjoiMTUyIn0sIkJhY2tncm91bmQiOm51bGwsIklzVmlzaWJsZSI6dHJ1ZSwiV2lkdGgiOjAuMCwiSGVpZ2h0IjowLjAsIkJvcmRlclN0eWxlIjpudWxsLCJQYXJlbnRTdHlsZSI6bnVsbH0sIkJhY2tncm91bmRTdHlsZSI6eyIkaWQiOiI4NzIiLCJNYXJnaW4iOnsiJHJlZiI6IjE1NCJ9LCJQYWRkaW5nIjp7IiRyZWYiOiIxNTUifSwiQmFja2dyb3VuZCI6eyIkaWQiOiI4NzMiLCJDb2xvciI6eyIkaWQiOiI4NzQiLCJBIjozOCwiUiI6MCwiRyI6MCwiQiI6MH19LCJJc1Zpc2libGUiOnRydWUsIldpZHRoIjowLjAsIkhlaWdodCI6MC4wLCJCb3JkZXJTdHlsZSI6eyIkaWQiOiI4NzUiLCJMaW5lQ29sb3IiOnsiJGlkIjoiODc2IiwiJHR5cGUiOiJOTFJFLkNvbW1vbi5Eb20uU29saWRDb2xvckJydXNoLCBOTFJFLkNvbW1vbiIsIkNvbG9yIjp7IiRpZCI6Ijg3NyIsIkEiOjI1NSwiUiI6MTc4LCJHIjoxNCwiQiI6MTh9fSwiTGluZVdlaWdodCI6MC4wLCJMaW5lVHlwZSI6MCwiUGFyZW50U3R5bGUiOm51bGx9LCJQYXJlbnRTdHlsZSI6bnVsbH0sIklzQWJvdmVUaW1lYmFuZCI6ZmFsc2UsIk1hcmdpbiI6eyIkcmVmIjoiMTYxIn0sIlBhZGRpbmciOnsiJHJlZiI6IjE2MiJ9LCJJc1Zpc2libGUiOnRydWUsIldpZHRoIjowLjAsIkhlaWdodCI6MC4wLCJCb3JkZXJTdHlsZSI6bnVsbCwiUGFyZW50U3R5bGUiOm51bGx9LCJUYXNrcyI6W3siJGlkIjoiODc4IiwiX2F0dGFjaGVkTWlsZXN0b25lcyI6W10sIlRhc2tEZWZpbml0aW9uIjp7IiRpZCI6Ijg3OSIsIkdyb3VwTmFtZSI6ImE3Nzc3ODRiLWI5M2QtNDRmNC1hOGMwLWIxNGVlNjBlMDI2NyIsIlN0YXJ0RGF0ZSI6IjIwMjAtMDMtMjNUMDA6MDA6MDAiLCJFbmREYXRlIjoiMjAyMC0wNy0wM1QxMTo1OTowMCIsIlBlcmNlbnRhZ2VDb21wbGV0ZSI6NzAuMCwiU3R5bGUiOnsiJGlkIjoiODgwIiwiU2hhcGUiOjQsIlNoYXBlVGhpY2tuZXNzIjoxLCJEdXJhdGlvbkZvcm1hdCI6MCwiSW5jbHVkZU5vbldvcmtpbmdEYXlzSW5EdXJhdGlvbiI6ZmFsc2UsIlBlcmNlbnRhZ2VDb21wbGV0ZVN0eWxlIjp7IiRpZCI6Ijg4MSIsIkZvbnRTZXR0aW5ncyI6eyIkaWQiOiI4ODIiLCJGb250U2l6ZSI6MTAsIkZvbnROYW1lIjoiQ2FsaWJyaSIsIklzQm9sZCI6ZmFsc2UsIklzSXRhbGljIjpmYWxzZSwiSXNVbmRlcmxpbmVkIjpmYWxzZSwiUGFyZW50U3R5bGUiOm51bGx9LCJBdXRvU2l6ZSI6MCwiRm9yZWdyb3VuZCI6eyIkaWQiOiI4ODMiLCJDb2xvciI6eyIkaWQiOiI4ODQiLCJBIjoyNTUsIlIiOjE5MiwiRyI6ODAsIkIiOjc3fX0sIk1heFdpZHRoIjoyMDAuMCwiTWF4SGVpZ2h0IjoiSW5maW5pdHkiLCJTbWFydEZvcmVncm91bmRJc0FjdGl2ZSI6ZmFsc2UsIkhvcml6b250YWxBbGlnbm1lbnQiOjEsIlZlcnRpY2FsQWxpZ25tZW50IjowLCJTbWFydEZvcmVncm91bmQiOm51bGwsIkJhY2tncm91bmRGaWxsVHlwZSI6MCwiTWFyZ2luIjp7IiRpZCI6Ijg4NSIsIlRvcCI6MCwiTGVmdCI6MCwiUmlnaHQiOjAsIkJvdHRvbSI6MH0sIlBhZGRpbmciOnsiJGlkIjoiODg2IiwiVG9wIjowLCJMZWZ0IjowLCJSaWdodCI6MCwiQm90dG9tIjowfSwiQmFja2dyb3VuZCI6eyIkcmVmIjoiODkifSwiSXNWaXNpYmxlIjp0cnVlLCJXaWR0aCI6MC4wLCJIZWlnaHQiOjAuMCwiQm9yZGVyU3R5bGUiOnsiJGlkIjoiODg3IiwiTGluZUNvbG9yIjpudWxsLCJMaW5lV2VpZ2h0IjowLjAsIkxpbmVUeXBlIjowLCJQYXJlbnRTdHlsZSI6bnVsbH0sIlBhcmVudFN0eWxlIjpudWxsfSwiRHVyYXRpb25TdHlsZSI6eyIkaWQiOiI4ODgiLCJGb250U2V0dGluZ3MiOnsiJGlkIjoiODg5IiwiRm9udFNpemUiOjEwLCJGb250TmFtZSI6IkNhbGlicmkiLCJJc0JvbGQiOmZhbHNlLCJJc0l0YWxpYyI6ZmFsc2UsIklzVW5kZXJsaW5lZCI6ZmFsc2UsIlBhcmVudFN0eWxlIjpudWxsfSwiQXV0b1NpemUiOjAsIkZvcmVncm91bmQiOnsiJGlkIjoiODkwIiwiQ29sb3IiOnsiJHJlZiI6IjkzIn19LCJNYXhXaWR0aCI6MjAwLjAsIk1heEhlaWdodCI6IkluZmluaXR5IiwiU21hcnRGb3JlZ3JvdW5kSXNBY3RpdmUiOmZhbHNlLCJIb3Jpem9udGFsQWxpZ25tZW50IjowLCJWZXJ0aWNhbEFsaWdubWVudCI6MCwiU21hcnRGb3JlZ3JvdW5kIjpudWxsLCJCYWNrZ3JvdW5kRmlsbFR5cGUiOjAsIk1hcmdpbiI6eyIkaWQiOiI4OTEiLCJUb3AiOjAsIkxlZnQiOjAsIlJpZ2h0IjowLCJCb3R0b20iOjB9LCJQYWRkaW5nIjp7IiRpZCI6Ijg5MiIsIlRvcCI6MCwiTGVmdCI6MCwiUmlnaHQiOjAsIkJvdHRvbSI6MH0sIkJhY2tncm91bmQiOnsiJHJlZiI6Ijk2In0sIklzVmlzaWJsZSI6dHJ1ZSwiV2lkdGgiOjAuMCwiSGVpZ2h0IjowLjAsIkJvcmRlclN0eWxlIjp7IiRpZCI6Ijg5MyIsIkxpbmVDb2xvciI6bnVsbCwiTGluZVdlaWdodCI6MC4wLCJMaW5lVHlwZSI6MCwiUGFyZW50U3R5bGUiOm51bGx9LCJQYXJlbnRTdHlsZSI6bnVsbH0sIkhvcml6b250YWxDb25uZWN0b3JTdHlsZSI6eyIkaWQiOiI4OTQiLCJMaW5lQ29sb3IiOnsiJHJlZiI6Ijk4In0sIkxpbmVXZWlnaHQiOjEuMCwiTGluZVR5cGUiOjAsIlBhcmVudFN0eWxlIjpudWxsfSwiVmVydGljYWxDb25uZWN0b3JTdHlsZSI6eyIkaWQiOiI4OTUiLCJMaW5lQ29sb3IiOnsiJHJlZiI6IjEwMSJ9LCJMaW5lV2VpZ2h0IjowLjAsIkxpbmVUeXBlIjowLCJQYXJlbnRTdHlsZSI6bnVsbH0sIk1hcmdpbiI6bnVsbCwiU3RhcnREYXRlUG9zaXRpb24iOjYsIkVuZERhdGVQb3NpdGlvbiI6NiwiRGF0ZUlzVmlzaWJsZSI6ZmFsc2UsIlRpdGxlUG9zaXRpb24iOjIsIkR1cmF0aW9uUG9zaXRpb24iOjYsIlBlcmNlbnRhZ2VDb21wbGV0ZWRQb3NpdGlvbiI6MiwiU3BhY2luZyI6MywiSXNCZWxvd1RpbWViYW5kIjp0cnVlLCJQZXJjZW50YWdlQ29tcGxldGVTaGFwZU9wYWNpdHkiOjM1LCJTaGFwZVN0eWxlIjp7IiRpZCI6Ijg5NiIsIk1hcmdpbiI6eyIkaWQiOiI4OTciLCJUb3AiOjAsIkxlZnQiOjQsIlJpZ2h0Ijo0LCJCb3R0b20iOjB9LCJQYWRkaW5nIjp7IiRpZCI6Ijg5OCIsIlRvcCI6MCwiTGVmdCI6MCwiUmlnaHQiOjAsIkJvdHRvbSI6MH0sIkJhY2tncm91bmQiOnsiJGlkIjoiODk5IiwiQ29sb3IiOnsiJGlkIjoiOTAwIiwiQSI6MjU1LCJSIjoyMjcsIkciOjExNiwiQiI6MjJ9fSwiSXNWaXNpYmxlIjp0cnVlLCJXaWR0aCI6MC4wLCJIZWlnaHQiOjE2LjAsIkJvcmRlclN0eWxlIjp7IiRpZCI6IjkwMSIsIkxpbmVDb2xvciI6eyIkaWQiOiI5MDIiLCIkdHlwZSI6Ik5MUkUuQ29tbW9uLkRvbS5Tb2xpZENvbG9yQnJ1c2gsIE5MUkUuQ29tbW9uIiwiQ29sb3IiOnsiJGlkIjoiOTAzIiwiQSI6MjU1LCJSIjoyNTUsIkciOjAsIkIiOjB9fSwiTGluZVdlaWdodCI6MC4wLCJMaW5lVHlwZSI6MCwiUGFyZW50U3R5bGUiOm51bGx9LCJQYXJlbnRTdHlsZSI6bnVsbH0sIlRpdGxlU3R5bGUiOnsiJGlkIjoiOTA0IiwiRm9udFNldHRpbmdzIjp7IiRpZCI6IjkwNSIsIkZvbnRTaXplIjoxMSwiRm9udE5hbWUiOiJDYWxpYnJpIiwiSXNCb2xkIjpmYWxzZSwiSXNJdGFsaWMiOmZhbHNlLCJJc1VuZGVybGluZWQiOmZhbHNlLCJQYXJlbnRTdHlsZSI6bnVsbH0sIkF1dG9TaXplIjowLCJGb3JlZ3JvdW5kIjp7IiRpZCI6IjkwNiIsIkNvbG9yIjp7IiRpZCI6IjkwN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5MDgiLCJUb3AiOjAsIkxlZnQiOjAsIlJpZ2h0IjowLCJCb3R0b20iOjB9LCJQYWRkaW5nIjp7IiRpZCI6IjkwOSIsIlRvcCI6MCwiTGVmdCI6MCwiUmlnaHQiOjAsIkJvdHRvbSI6MH0sIkJhY2tncm91bmQiOnsiJHJlZiI6IjExNyJ9LCJJc1Zpc2libGUiOnRydWUsIldpZHRoIjowLjAsIkhlaWdodCI6MC4wLCJCb3JkZXJTdHlsZSI6eyIkaWQiOiI5MTAiLCJMaW5lQ29sb3IiOm51bGwsIkxpbmVXZWlnaHQiOjAuMCwiTGluZVR5cGUiOjAsIlBhcmVudFN0eWxlIjpudWxsfSwiUGFyZW50U3R5bGUiOm51bGx9LCJEYXRlU3R5bGUiOnsiJGlkIjoiOTExIiwiRm9udFNldHRpbmdzIjp7IiRpZCI6IjkxMiIsIkZvbnRTaXplIjoxMCwiRm9udE5hbWUiOiJDYWxpYnJpIiwiSXNCb2xkIjpmYWxzZSwiSXNJdGFsaWMiOmZhbHNlLCJJc1VuZGVybGluZWQiOmZhbHNlLCJQYXJlbnRTdHlsZSI6bnVsbH0sIkF1dG9TaXplIjowLCJGb3JlZ3JvdW5kIjp7IiRpZCI6IjkxMyIsIkNvbG9yIjp7IiRyZWYiOiIxMjEifX0sIk1heFdpZHRoIjoyMDAuMCwiTWF4SGVpZ2h0IjoiSW5maW5pdHkiLCJTbWFydEZvcmVncm91bmRJc0FjdGl2ZSI6ZmFsc2UsIkhvcml6b250YWxBbGlnbm1lbnQiOjAsIlZlcnRpY2FsQWxpZ25tZW50IjowLCJTbWFydEZvcmVncm91bmQiOm51bGwsIkJhY2tncm91bmRGaWxsVHlwZSI6MCwiTWFyZ2luIjp7IiRpZCI6IjkxNCIsIlRvcCI6MCwiTGVmdCI6MCwiUmlnaHQiOjAsIkJvdHRvbSI6MH0sIlBhZGRpbmciOnsiJGlkIjoiOTE1IiwiVG9wIjowLCJMZWZ0IjowLCJSaWdodCI6MCwiQm90dG9tIjowfSwiQmFja2dyb3VuZCI6eyIkcmVmIjoiMTI0In0sIklzVmlzaWJsZSI6dHJ1ZSwiV2lkdGgiOjAuMCwiSGVpZ2h0IjowLjAsIkJvcmRlclN0eWxlIjp7IiRpZCI6IjkxNiIsIkxpbmVDb2xvciI6bnVsbCwiTGluZVdlaWdodCI6MC4wLCJMaW5lVHlwZSI6MCwiUGFyZW50U3R5bGUiOm51bGx9LCJQYXJlbnRTdHlsZSI6bnVsbH0sIkRhdGVGb3JtYXQiOnsiJGlkIjoiOTE3IiwiRm9ybWF0U3RyaW5nIjoiTU1NIGQiLCJTZXBhcmF0b3IiOiIvIiwiVXNlSW50ZXJuYXRpb25hbERhdGVGb3JtYXQiOmZhbHNlLCJEYXRlSXNWaXNpYmxlIjpmYWxzZSwiVGltZUlzVmlzaWJsZSI6ZmFsc2UsIkhvdXJEaWdpdHMiOjEsIkFtUG1EZXNpZ25hdG9yIjoyLCJUcmltMDBNaW51dGVzIjpmYWxzZSwiTGFzdEtub3duVmlzaWJpbGl0eVN0YXRlIjp7IiRpZCI6IjkxOCIsIkRhdGVQYXJ0SXNWaXNpYmxlIjp0cnVlLCJUaW1lUGFydElzVmlzaWJsZSI6ZmFsc2V9fSwiSXNWaXNpYmxlIjp0cnVlLCJQYXJlbnRTdHlsZSI6bnVsbH0sIkluZGV4IjoyMiwiU21hcnREdXJhdGlvbkFjdGl2YXRlZCI6ZmFsc2UsIkRhdGVGb3JtYXQiOnsiJHJlZiI6IjkxNyJ9LCJJZCI6ImZhNzE2MGFlLThkYjYtNDljNC1hNTg2LWMyNjcyMmUwOTRjYSIsIkltcG9ydElkIjpudWxsLCJUaXRsZSI6IkNlcnRpZmljYXRpb24gIiwiTm90ZSI6bnVsbCwiSHlwZXJsaW5rIjp7IiRpZCI6IjkxOSIsIkFkZHJlc3MiOiIiLCJTdWJBZGRyZXNzIjoiIn0sIklzQ2hhbmdlZCI6ZmFsc2UsIklzTmV3IjpmYWxzZX0sIkluZGV4IjowfSx7IiRpZCI6IjkyMCIsIl9hdHRhY2hlZE1pbGVzdG9uZXMiOltdLCJUYXNrRGVmaW5pdGlvbiI6eyIkaWQiOiI5MjEiLCJHcm91cE5hbWUiOiJhNzc3Nzg0Yi1iOTNkLTQ0ZjQtYThjMC1iMTRlZTYwZTAyNjciLCJTdGFydERhdGUiOiIyMDE5LTEwLTI2VDAwOjAwOjAwIiwiRW5kRGF0ZSI6IjIwMTktMTItMTFUMTE6NTk6MDAiLCJQZXJjZW50YWdlQ29tcGxldGUiOm51bGwsIlN0eWxlIjp7IiRpZCI6IjkyMiIsIlNoYXBlIjoxLCJTaGFwZVRoaWNrbmVzcyI6MSwiRHVyYXRpb25Gb3JtYXQiOjAsIkluY2x1ZGVOb25Xb3JraW5nRGF5c0luRHVyYXRpb24iOmZhbHNlLCJQZXJjZW50YWdlQ29tcGxldGVTdHlsZSI6eyIkaWQiOiI5MjMiLCJGb250U2V0dGluZ3MiOnsiJGlkIjoiOTI0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pZCI6IjkyNSIsIlRvcCI6MCwiTGVmdCI6MCwiUmlnaHQiOjAsIkJvdHRvbSI6MH0sIlBhZGRpbmciOnsiJGlkIjoiOTI2IiwiVG9wIjowLCJMZWZ0IjowLCJSaWdodCI6MCwiQm90dG9tIjowfSwiQmFja2dyb3VuZCI6eyIkcmVmIjoiODkifSwiSXNWaXNpYmxlIjp0cnVlLCJXaWR0aCI6MC4wLCJIZWlnaHQiOjAuMCwiQm9yZGVyU3R5bGUiOnsiJGlkIjoiOTI3IiwiTGluZUNvbG9yIjpudWxsLCJMaW5lV2VpZ2h0IjowLjAsIkxpbmVUeXBlIjowLCJQYXJlbnRTdHlsZSI6bnVsbH0sIlBhcmVudFN0eWxlIjpudWxsfSwiRHVyYXRpb25TdHlsZSI6eyIkaWQiOiI5MjgiLCJGb250U2V0dGluZ3MiOnsiJGlkIjoiOTI5IiwiRm9udFNpemUiOjEwLCJGb250TmFtZSI6IkNhbGlicmkiLCJJc0JvbGQiOmZhbHNlLCJJc0l0YWxpYyI6ZmFsc2UsIklzVW5kZXJsaW5lZCI6ZmFsc2UsIlBhcmVudFN0eWxlIjpudWxsfSwiQXV0b1NpemUiOjAsIkZvcmVncm91bmQiOnsiJGlkIjoiOTMwIiwiQ29sb3IiOnsiJHJlZiI6IjkzIn19LCJNYXhXaWR0aCI6MjAwLjAsIk1heEhlaWdodCI6IkluZmluaXR5IiwiU21hcnRGb3JlZ3JvdW5kSXNBY3RpdmUiOmZhbHNlLCJIb3Jpem9udGFsQWxpZ25tZW50IjowLCJWZXJ0aWNhbEFsaWdubWVudCI6MCwiU21hcnRGb3JlZ3JvdW5kIjpudWxsLCJCYWNrZ3JvdW5kRmlsbFR5cGUiOjAsIk1hcmdpbiI6eyIkaWQiOiI5MzEiLCJUb3AiOjAsIkxlZnQiOjAsIlJpZ2h0IjowLCJCb3R0b20iOjB9LCJQYWRkaW5nIjp7IiRpZCI6IjkzMiIsIlRvcCI6MCwiTGVmdCI6MCwiUmlnaHQiOjAsIkJvdHRvbSI6MH0sIkJhY2tncm91bmQiOnsiJHJlZiI6Ijk2In0sIklzVmlzaWJsZSI6dHJ1ZSwiV2lkdGgiOjAuMCwiSGVpZ2h0IjowLjAsIkJvcmRlclN0eWxlIjp7IiRpZCI6IjkzMyIsIkxpbmVDb2xvciI6bnVsbCwiTGluZVdlaWdodCI6MC4wLCJMaW5lVHlwZSI6MCwiUGFyZW50U3R5bGUiOm51bGx9LCJQYXJlbnRTdHlsZSI6bnVsbH0sIkhvcml6b250YWxDb25uZWN0b3JTdHlsZSI6eyIkaWQiOiI5MzQiLCJMaW5lQ29sb3IiOnsiJHJlZiI6Ijk4In0sIkxpbmVXZWlnaHQiOjEuMCwiTGluZVR5cGUiOjAsIlBhcmVudFN0eWxlIjpudWxsfSwiVmVydGljYWxDb25uZWN0b3JTdHlsZSI6eyIkaWQiOiI5MzUiLCJMaW5lQ29sb3IiOnsiJHJlZiI6IjEwMSJ9LCJMaW5lV2VpZ2h0IjowLjAsIkxpbmVUeXBlIjowLCJQYXJlbnRTdHlsZSI6bnVsbH0sIk1hcmdpbiI6bnVsbCwiU3RhcnREYXRlUG9zaXRpb24iOjYsIkVuZERhdGVQb3NpdGlvbiI6NiwiRGF0ZUlzVmlzaWJsZSI6ZmFsc2UsIlRpdGxlUG9zaXRpb24iOjIsIkR1cmF0aW9uUG9zaXRpb24iOjYsIlBlcmNlbnRhZ2VDb21wbGV0ZWRQb3NpdGlvbiI6MiwiU3BhY2luZyI6MywiSXNCZWxvd1RpbWViYW5kIjp0cnVlLCJQZXJjZW50YWdlQ29tcGxldGVTaGFwZU9wYWNpdHkiOjM1LCJTaGFwZVN0eWxlIjp7IiRpZCI6IjkzNiIsIk1hcmdpbiI6eyIkaWQiOiI5MzciLCJUb3AiOjAsIkxlZnQiOjQsIlJpZ2h0Ijo0LCJCb3R0b20iOjB9LCJQYWRkaW5nIjp7IiRpZCI6IjkzOCIsIlRvcCI6MCwiTGVmdCI6MCwiUmlnaHQiOjAsIkJvdHRvbSI6MH0sIkJhY2tncm91bmQiOnsiJGlkIjoiOTM5IiwiQ29sb3IiOnsiJGlkIjoiOTQwIiwiQSI6MjU1LCJSIjoyMjcsIkciOjExNiwiQiI6MjJ9fSwiSXNWaXNpYmxlIjp0cnVlLCJXaWR0aCI6MC4wLCJIZWlnaHQiOjE2LjAsIkJvcmRlclN0eWxlIjp7IiRpZCI6Ijk0MSIsIkxpbmVDb2xvciI6eyIkaWQiOiI5NDIiLCIkdHlwZSI6Ik5MUkUuQ29tbW9uLkRvbS5Tb2xpZENvbG9yQnJ1c2gsIE5MUkUuQ29tbW9uIiwiQ29sb3IiOnsiJGlkIjoiOTQzIiwiQSI6MjU1LCJSIjoyNTUsIkciOjAsIkIiOjB9fSwiTGluZVdlaWdodCI6MC4wLCJMaW5lVHlwZSI6MCwiUGFyZW50U3R5bGUiOm51bGx9LCJQYXJlbnRTdHlsZSI6bnVsbH0sIlRpdGxlU3R5bGUiOnsiJGlkIjoiOTQ0IiwiRm9udFNldHRpbmdzIjp7IiRpZCI6Ijk0NSIsIkZvbnRTaXplIjoxMSwiRm9udE5hbWUiOiJDYWxpYnJpIiwiSXNCb2xkIjpmYWxzZSwiSXNJdGFsaWMiOmZhbHNlLCJJc1VuZGVybGluZWQiOmZhbHNlLCJQYXJlbnRTdHlsZSI6bnVsbH0sIkF1dG9TaXplIjowLCJGb3JlZ3JvdW5kIjp7IiRpZCI6Ijk0NiIsIkNvbG9yIjp7IiRpZCI6Ijk0N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5NDgiLCJUb3AiOjAsIkxlZnQiOjAsIlJpZ2h0IjowLCJCb3R0b20iOjB9LCJQYWRkaW5nIjp7IiRpZCI6Ijk0OSIsIlRvcCI6MCwiTGVmdCI6MCwiUmlnaHQiOjAsIkJvdHRvbSI6MH0sIkJhY2tncm91bmQiOnsiJHJlZiI6IjExNyJ9LCJJc1Zpc2libGUiOnRydWUsIldpZHRoIjowLjAsIkhlaWdodCI6MC4wLCJCb3JkZXJTdHlsZSI6eyIkaWQiOiI5NTAiLCJMaW5lQ29sb3IiOm51bGwsIkxpbmVXZWlnaHQiOjAuMCwiTGluZVR5cGUiOjAsIlBhcmVudFN0eWxlIjpudWxsfSwiUGFyZW50U3R5bGUiOm51bGx9LCJEYXRlU3R5bGUiOnsiJGlkIjoiOTUxIiwiRm9udFNldHRpbmdzIjp7IiRpZCI6Ijk1MiIsIkZvbnRTaXplIjoxMCwiRm9udE5hbWUiOiJDYWxpYnJpIiwiSXNCb2xkIjpmYWxzZSwiSXNJdGFsaWMiOmZhbHNlLCJJc1VuZGVybGluZWQiOmZhbHNlLCJQYXJlbnRTdHlsZSI6bnVsbH0sIkF1dG9TaXplIjowLCJGb3JlZ3JvdW5kIjp7IiRpZCI6Ijk1MyIsIkNvbG9yIjp7IiRyZWYiOiIxMjEifX0sIk1heFdpZHRoIjoyMDAuMCwiTWF4SGVpZ2h0IjoiSW5maW5pdHkiLCJTbWFydEZvcmVncm91bmRJc0FjdGl2ZSI6ZmFsc2UsIkhvcml6b250YWxBbGlnbm1lbnQiOjAsIlZlcnRpY2FsQWxpZ25tZW50IjowLCJTbWFydEZvcmVncm91bmQiOm51bGwsIkJhY2tncm91bmRGaWxsVHlwZSI6MCwiTWFyZ2luIjp7IiRpZCI6Ijk1NCIsIlRvcCI6MCwiTGVmdCI6MCwiUmlnaHQiOjAsIkJvdHRvbSI6MH0sIlBhZGRpbmciOnsiJGlkIjoiOTU1IiwiVG9wIjowLCJMZWZ0IjowLCJSaWdodCI6MCwiQm90dG9tIjowfSwiQmFja2dyb3VuZCI6eyIkcmVmIjoiMTI0In0sIklzVmlzaWJsZSI6dHJ1ZSwiV2lkdGgiOjAuMCwiSGVpZ2h0IjowLjAsIkJvcmRlclN0eWxlIjp7IiRpZCI6Ijk1NiIsIkxpbmVDb2xvciI6bnVsbCwiTGluZVdlaWdodCI6MC4wLCJMaW5lVHlwZSI6MCwiUGFyZW50U3R5bGUiOm51bGx9LCJQYXJlbnRTdHlsZSI6bnVsbH0sIkRhdGVGb3JtYXQiOnsiJGlkIjoiOTU3IiwiRm9ybWF0U3RyaW5nIjoiTU1NIGQiLCJTZXBhcmF0b3IiOiIvIiwiVXNlSW50ZXJuYXRpb25hbERhdGVGb3JtYXQiOmZhbHNlLCJEYXRlSXNWaXNpYmxlIjpmYWxzZSwiVGltZUlzVmlzaWJsZSI6ZmFsc2UsIkhvdXJEaWdpdHMiOjEsIkFtUG1EZXNpZ25hdG9yIjoyLCJUcmltMDBNaW51dGVzIjpmYWxzZSwiTGFzdEtub3duVmlzaWJpbGl0eVN0YXRlIjp7IiRpZCI6Ijk1OCIsIkRhdGVQYXJ0SXNWaXNpYmxlIjp0cnVlLCJUaW1lUGFydElzVmlzaWJsZSI6ZmFsc2V9fSwiSXNWaXNpYmxlIjp0cnVlLCJQYXJlbnRTdHlsZSI6bnVsbH0sIkluZGV4IjoyMywiU21hcnREdXJhdGlvbkFjdGl2YXRlZCI6ZmFsc2UsIkRhdGVGb3JtYXQiOnsiJHJlZiI6Ijk1NyJ9LCJJZCI6ImMwMDBiMzM4LTU2YzMtNDU3ZS05N2FjLTgzODQzYjQ2MzQ4YSIsIkltcG9ydElkIjpudWxsLCJUaXRsZSI6IkxvZ3MgIiwiTm90ZSI6bnVsbCwiSHlwZXJsaW5rIjp7IiRpZCI6Ijk1OSIsIkFkZHJlc3MiOiIiLCJTdWJBZGRyZXNzIjoiIn0sIklzQ2hhbmdlZCI6ZmFsc2UsIklzTmV3IjpmYWxzZX0sIkluZGV4IjowfSx7IiRpZCI6Ijk2MCIsIl9hdHRhY2hlZE1pbGVzdG9uZXMiOltdLCJUYXNrRGVmaW5pdGlvbiI6eyIkaWQiOiI5NjEiLCJHcm91cE5hbWUiOiIyNjBhZTBlZi0wYjFlLTQzZGMtOWUyNC04ZDVkY2E1MWFiYmIiLCJTdGFydERhdGUiOiIyMDIwLTA1LTAzVDAwOjAwOjAwIiwiRW5kRGF0ZSI6IjIwMjAtMDgtMDlUMTE6NTk6MDAiLCJQZXJjZW50YWdlQ29tcGxldGUiOm51bGwsIlN0eWxlIjp7IiRpZCI6Ijk2MiIsIlNoYXBlIjoxLCJTaGFwZVRoaWNrbmVzcyI6MSwiRHVyYXRpb25Gb3JtYXQiOjAsIkluY2x1ZGVOb25Xb3JraW5nRGF5c0luRHVyYXRpb24iOmZhbHNlLCJQZXJjZW50YWdlQ29tcGxldGVTdHlsZSI6eyIkaWQiOiI5NjMiLCJGb250U2V0dGluZ3MiOnsiJGlkIjoiOTY0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pZCI6Ijk2NSIsIlRvcCI6MCwiTGVmdCI6MCwiUmlnaHQiOjAsIkJvdHRvbSI6MH0sIlBhZGRpbmciOnsiJGlkIjoiOTY2IiwiVG9wIjowLCJMZWZ0IjowLCJSaWdodCI6MCwiQm90dG9tIjowfSwiQmFja2dyb3VuZCI6eyIkcmVmIjoiODkifSwiSXNWaXNpYmxlIjp0cnVlLCJXaWR0aCI6MC4wLCJIZWlnaHQiOjAuMCwiQm9yZGVyU3R5bGUiOnsiJGlkIjoiOTY3IiwiTGluZUNvbG9yIjpudWxsLCJMaW5lV2VpZ2h0IjowLjAsIkxpbmVUeXBlIjowLCJQYXJlbnRTdHlsZSI6bnVsbH0sIlBhcmVudFN0eWxlIjpudWxsfSwiRHVyYXRpb25TdHlsZSI6eyIkaWQiOiI5NjgiLCJGb250U2V0dGluZ3MiOnsiJGlkIjoiOTY5IiwiRm9udFNpemUiOjEwLCJGb250TmFtZSI6IkNhbGlicmkiLCJJc0JvbGQiOmZhbHNlLCJJc0l0YWxpYyI6ZmFsc2UsIklzVW5kZXJsaW5lZCI6ZmFsc2UsIlBhcmVudFN0eWxlIjpudWxsfSwiQXV0b1NpemUiOjAsIkZvcmVncm91bmQiOnsiJGlkIjoiOTcwIiwiQ29sb3IiOnsiJHJlZiI6IjkzIn19LCJNYXhXaWR0aCI6MjAwLjAsIk1heEhlaWdodCI6IkluZmluaXR5IiwiU21hcnRGb3JlZ3JvdW5kSXNBY3RpdmUiOmZhbHNlLCJIb3Jpem9udGFsQWxpZ25tZW50IjowLCJWZXJ0aWNhbEFsaWdubWVudCI6MCwiU21hcnRGb3JlZ3JvdW5kIjpudWxsLCJCYWNrZ3JvdW5kRmlsbFR5cGUiOjAsIk1hcmdpbiI6eyIkaWQiOiI5NzEiLCJUb3AiOjAsIkxlZnQiOjAsIlJpZ2h0IjowLCJCb3R0b20iOjB9LCJQYWRkaW5nIjp7IiRpZCI6Ijk3MiIsIlRvcCI6MCwiTGVmdCI6MCwiUmlnaHQiOjAsIkJvdHRvbSI6MH0sIkJhY2tncm91bmQiOnsiJHJlZiI6Ijk2In0sIklzVmlzaWJsZSI6dHJ1ZSwiV2lkdGgiOjAuMCwiSGVpZ2h0IjowLjAsIkJvcmRlclN0eWxlIjp7IiRpZCI6Ijk3MyIsIkxpbmVDb2xvciI6bnVsbCwiTGluZVdlaWdodCI6MC4wLCJMaW5lVHlwZSI6MCwiUGFyZW50U3R5bGUiOm51bGx9LCJQYXJlbnRTdHlsZSI6bnVsbH0sIkhvcml6b250YWxDb25uZWN0b3JTdHlsZSI6eyIkaWQiOiI5NzQiLCJMaW5lQ29sb3IiOnsiJHJlZiI6Ijk4In0sIkxpbmVXZWlnaHQiOjEuMCwiTGluZVR5cGUiOjAsIlBhcmVudFN0eWxlIjpudWxsfSwiVmVydGljYWxDb25uZWN0b3JTdHlsZSI6eyIkaWQiOiI5NzUiLCJMaW5lQ29sb3IiOnsiJHJlZiI6IjEwMSJ9LCJMaW5lV2VpZ2h0IjowLjAsIkxpbmVUeXBlIjowLCJQYXJlbnRTdHlsZSI6bnVsbH0sIk1hcmdpbiI6bnVsbCwiU3RhcnREYXRlUG9zaXRpb24iOjYsIkVuZERhdGVQb3NpdGlvbiI6NiwiRGF0ZUlzVmlzaWJsZSI6ZmFsc2UsIlRpdGxlUG9zaXRpb24iOjIsIkR1cmF0aW9uUG9zaXRpb24iOjYsIlBlcmNlbnRhZ2VDb21wbGV0ZWRQb3NpdGlvbiI6MiwiU3BhY2luZyI6MywiSXNCZWxvd1RpbWViYW5kIjp0cnVlLCJQZXJjZW50YWdlQ29tcGxldGVTaGFwZU9wYWNpdHkiOjM1LCJTaGFwZVN0eWxlIjp7IiRpZCI6Ijk3NiIsIk1hcmdpbiI6eyIkaWQiOiI5NzciLCJUb3AiOjAsIkxlZnQiOjQsIlJpZ2h0Ijo0LCJCb3R0b20iOjB9LCJQYWRkaW5nIjp7IiRpZCI6Ijk3OCIsIlRvcCI6MCwiTGVmdCI6MCwiUmlnaHQiOjAsIkJvdHRvbSI6MH0sIkJhY2tncm91bmQiOnsiJGlkIjoiOTc5IiwiQ29sb3IiOnsiJGlkIjoiOTgwIiwiQSI6MjU1LCJSIjoyMjcsIkciOjExNiwiQiI6MjJ9fSwiSXNWaXNpYmxlIjp0cnVlLCJXaWR0aCI6MC4wLCJIZWlnaHQiOjE2LjAsIkJvcmRlclN0eWxlIjp7IiRpZCI6Ijk4MSIsIkxpbmVDb2xvciI6eyIkaWQiOiI5ODIiLCIkdHlwZSI6Ik5MUkUuQ29tbW9uLkRvbS5Tb2xpZENvbG9yQnJ1c2gsIE5MUkUuQ29tbW9uIiwiQ29sb3IiOnsiJGlkIjoiOTgzIiwiQSI6MjU1LCJSIjoyNTUsIkciOjAsIkIiOjB9fSwiTGluZVdlaWdodCI6MC4wLCJMaW5lVHlwZSI6MCwiUGFyZW50U3R5bGUiOm51bGx9LCJQYXJlbnRTdHlsZSI6bnVsbH0sIlRpdGxlU3R5bGUiOnsiJGlkIjoiOTg0IiwiRm9udFNldHRpbmdzIjp7IiRpZCI6Ijk4NSIsIkZvbnRTaXplIjoxMSwiRm9udE5hbWUiOiJDYWxpYnJpIiwiSXNCb2xkIjpmYWxzZSwiSXNJdGFsaWMiOmZhbHNlLCJJc1VuZGVybGluZWQiOmZhbHNlLCJQYXJlbnRTdHlsZSI6bnVsbH0sIkF1dG9TaXplIjowLCJGb3JlZ3JvdW5kIjp7IiRpZCI6Ijk4NiIsIkNvbG9yIjp7IiRpZCI6Ijk4N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5ODgiLCJUb3AiOjAsIkxlZnQiOjAsIlJpZ2h0IjowLCJCb3R0b20iOjB9LCJQYWRkaW5nIjp7IiRpZCI6Ijk4OSIsIlRvcCI6MCwiTGVmdCI6MCwiUmlnaHQiOjAsIkJvdHRvbSI6MH0sIkJhY2tncm91bmQiOnsiJHJlZiI6IjExNyJ9LCJJc1Zpc2libGUiOnRydWUsIldpZHRoIjowLjAsIkhlaWdodCI6MC4wLCJCb3JkZXJTdHlsZSI6eyIkaWQiOiI5OTAiLCJMaW5lQ29sb3IiOm51bGwsIkxpbmVXZWlnaHQiOjAuMCwiTGluZVR5cGUiOjAsIlBhcmVudFN0eWxlIjpudWxsfSwiUGFyZW50U3R5bGUiOm51bGx9LCJEYXRlU3R5bGUiOnsiJGlkIjoiOTkxIiwiRm9udFNldHRpbmdzIjp7IiRpZCI6Ijk5MiIsIkZvbnRTaXplIjoxMCwiRm9udE5hbWUiOiJDYWxpYnJpIiwiSXNCb2xkIjpmYWxzZSwiSXNJdGFsaWMiOmZhbHNlLCJJc1VuZGVybGluZWQiOmZhbHNlLCJQYXJlbnRTdHlsZSI6bnVsbH0sIkF1dG9TaXplIjowLCJGb3JlZ3JvdW5kIjp7IiRpZCI6Ijk5MyIsIkNvbG9yIjp7IiRyZWYiOiIxMjEifX0sIk1heFdpZHRoIjoyMDAuMCwiTWF4SGVpZ2h0IjoiSW5maW5pdHkiLCJTbWFydEZvcmVncm91bmRJc0FjdGl2ZSI6ZmFsc2UsIkhvcml6b250YWxBbGlnbm1lbnQiOjAsIlZlcnRpY2FsQWxpZ25tZW50IjowLCJTbWFydEZvcmVncm91bmQiOm51bGwsIkJhY2tncm91bmRGaWxsVHlwZSI6MCwiTWFyZ2luIjp7IiRpZCI6Ijk5NCIsIlRvcCI6MCwiTGVmdCI6MCwiUmlnaHQiOjAsIkJvdHRvbSI6MH0sIlBhZGRpbmciOnsiJGlkIjoiOTk1IiwiVG9wIjowLCJMZWZ0IjowLCJSaWdodCI6MCwiQm90dG9tIjowfSwiQmFja2dyb3VuZCI6eyIkcmVmIjoiMTI0In0sIklzVmlzaWJsZSI6dHJ1ZSwiV2lkdGgiOjAuMCwiSGVpZ2h0IjowLjAsIkJvcmRlclN0eWxlIjp7IiRpZCI6Ijk5NiIsIkxpbmVDb2xvciI6bnVsbCwiTGluZVdlaWdodCI6MC4wLCJMaW5lVHlwZSI6MCwiUGFyZW50U3R5bGUiOm51bGx9LCJQYXJlbnRTdHlsZSI6bnVsbH0sIkRhdGVGb3JtYXQiOnsiJGlkIjoiOTk3IiwiRm9ybWF0U3RyaW5nIjoiTU1NIGQiLCJTZXBhcmF0b3IiOiIvIiwiVXNlSW50ZXJuYXRpb25hbERhdGVGb3JtYXQiOmZhbHNlLCJEYXRlSXNWaXNpYmxlIjpmYWxzZSwiVGltZUlzVmlzaWJsZSI6ZmFsc2UsIkhvdXJEaWdpdHMiOjEsIkFtUG1EZXNpZ25hdG9yIjoyLCJUcmltMDBNaW51dGVzIjpmYWxzZSwiTGFzdEtub3duVmlzaWJpbGl0eVN0YXRlIjp7IiRpZCI6Ijk5OCIsIkRhdGVQYXJ0SXNWaXNpYmxlIjp0cnVlLCJUaW1lUGFydElzVmlzaWJsZSI6ZmFsc2V9fSwiSXNWaXNpYmxlIjp0cnVlLCJQYXJlbnRTdHlsZSI6bnVsbH0sIkluZGV4IjoyNCwiU21hcnREdXJhdGlvbkFjdGl2YXRlZCI6ZmFsc2UsIkRhdGVGb3JtYXQiOnsiJHJlZiI6Ijk5NyJ9LCJJZCI6IjQ3NmRjMTVjLWZkNzMtNDY5ZC05OTRkLTU0ODA4OWMyZjU2MiIsIkltcG9ydElkIjpudWxsLCJUaXRsZSI6IkNvbnRlbnQgTWFuYWdlbWVudCAiLCJOb3RlIjpudWxsLCJIeXBlcmxpbmsiOnsiJGlkIjoiOTk5IiwiQWRkcmVzcyI6IiIsIlN1YkFkZHJlc3MiOiIifSwiSXNDaGFuZ2VkIjpmYWxzZSwiSXNOZXciOmZhbHNlfSwiSW5kZXgiOjB9LHsiJGlkIjoiMTAwMCIsIl9hdHRhY2hlZE1pbGVzdG9uZXMiOltdLCJUYXNrRGVmaW5pdGlvbiI6eyIkaWQiOiIxMDAxIiwiR3JvdXBOYW1lIjoiMjYwYWUwZWYtMGIxZS00M2RjLTllMjQtOGQ1ZGNhNTFhYmJiIiwiU3RhcnREYXRlIjoiMjAxOS0xMi0yMlQwMDowMDowMCIsIkVuZERhdGUiOiIyMDIwLTA0LTA0VDExOjU5OjAwIiwiUGVyY2VudGFnZUNvbXBsZXRlIjpudWxsLCJTdHlsZSI6eyIkaWQiOiIxMDAyIiwiU2hhcGUiOjEsIlNoYXBlVGhpY2tuZXNzIjoxLCJEdXJhdGlvbkZvcm1hdCI6MCwiSW5jbHVkZU5vbldvcmtpbmdEYXlzSW5EdXJhdGlvbiI6ZmFsc2UsIlBlcmNlbnRhZ2VDb21wbGV0ZVN0eWxlIjp7IiRpZCI6IjEwMDMiLCJGb250U2V0dGluZ3MiOnsiJGlkIjoiMTAwNC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aWQiOiIxMDA1IiwiVG9wIjowLCJMZWZ0IjowLCJSaWdodCI6MCwiQm90dG9tIjowfSwiUGFkZGluZyI6eyIkaWQiOiIxMDA2IiwiVG9wIjowLCJMZWZ0IjowLCJSaWdodCI6MCwiQm90dG9tIjowfSwiQmFja2dyb3VuZCI6eyIkcmVmIjoiODkifSwiSXNWaXNpYmxlIjp0cnVlLCJXaWR0aCI6MC4wLCJIZWlnaHQiOjAuMCwiQm9yZGVyU3R5bGUiOnsiJGlkIjoiMTAwNyIsIkxpbmVDb2xvciI6bnVsbCwiTGluZVdlaWdodCI6MC4wLCJMaW5lVHlwZSI6MCwiUGFyZW50U3R5bGUiOm51bGx9LCJQYXJlbnRTdHlsZSI6bnVsbH0sIkR1cmF0aW9uU3R5bGUiOnsiJGlkIjoiMTAwOCIsIkZvbnRTZXR0aW5ncyI6eyIkaWQiOiIxMDA5IiwiRm9udFNpemUiOjEwLCJGb250TmFtZSI6IkNhbGlicmkiLCJJc0JvbGQiOmZhbHNlLCJJc0l0YWxpYyI6ZmFsc2UsIklzVW5kZXJsaW5lZCI6ZmFsc2UsIlBhcmVudFN0eWxlIjpudWxsfSwiQXV0b1NpemUiOjAsIkZvcmVncm91bmQiOnsiJGlkIjoiMTAxMCIsIkNvbG9yIjp7IiRyZWYiOiI5MyJ9fSwiTWF4V2lkdGgiOjIwMC4wLCJNYXhIZWlnaHQiOiJJbmZpbml0eSIsIlNtYXJ0Rm9yZWdyb3VuZElzQWN0aXZlIjpmYWxzZSwiSG9yaXpvbnRhbEFsaWdubWVudCI6MCwiVmVydGljYWxBbGlnbm1lbnQiOjAsIlNtYXJ0Rm9yZWdyb3VuZCI6bnVsbCwiQmFja2dyb3VuZEZpbGxUeXBlIjowLCJNYXJnaW4iOnsiJGlkIjoiMTAxMSIsIlRvcCI6MCwiTGVmdCI6MCwiUmlnaHQiOjAsIkJvdHRvbSI6MH0sIlBhZGRpbmciOnsiJGlkIjoiMTAxMiIsIlRvcCI6MCwiTGVmdCI6MCwiUmlnaHQiOjAsIkJvdHRvbSI6MH0sIkJhY2tncm91bmQiOnsiJHJlZiI6Ijk2In0sIklzVmlzaWJsZSI6dHJ1ZSwiV2lkdGgiOjAuMCwiSGVpZ2h0IjowLjAsIkJvcmRlclN0eWxlIjp7IiRpZCI6IjEwMTMiLCJMaW5lQ29sb3IiOm51bGwsIkxpbmVXZWlnaHQiOjAuMCwiTGluZVR5cGUiOjAsIlBhcmVudFN0eWxlIjpudWxsfSwiUGFyZW50U3R5bGUiOm51bGx9LCJIb3Jpem9udGFsQ29ubmVjdG9yU3R5bGUiOnsiJGlkIjoiMTAxNCIsIkxpbmVDb2xvciI6eyIkcmVmIjoiOTgifSwiTGluZVdlaWdodCI6MS4wLCJMaW5lVHlwZSI6MCwiUGFyZW50U3R5bGUiOm51bGx9LCJWZXJ0aWNhbENvbm5lY3RvclN0eWxlIjp7IiRpZCI6IjEwMTUiLCJMaW5lQ29sb3IiOnsiJHJlZiI6IjEwMSJ9LCJMaW5lV2VpZ2h0IjowLjAsIkxpbmVUeXBlIjowLCJQYXJlbnRTdHlsZSI6bnVsbH0sIk1hcmdpbiI6bnVsbCwiU3RhcnREYXRlUG9zaXRpb24iOjYsIkVuZERhdGVQb3NpdGlvbiI6NiwiRGF0ZUlzVmlzaWJsZSI6ZmFsc2UsIlRpdGxlUG9zaXRpb24iOjIsIkR1cmF0aW9uUG9zaXRpb24iOjYsIlBlcmNlbnRhZ2VDb21wbGV0ZWRQb3NpdGlvbiI6MiwiU3BhY2luZyI6MywiSXNCZWxvd1RpbWViYW5kIjp0cnVlLCJQZXJjZW50YWdlQ29tcGxldGVTaGFwZU9wYWNpdHkiOjM1LCJTaGFwZVN0eWxlIjp7IiRpZCI6IjEwMTYiLCJNYXJnaW4iOnsiJGlkIjoiMTAxNyIsIlRvcCI6MCwiTGVmdCI6NCwiUmlnaHQiOjQsIkJvdHRvbSI6MH0sIlBhZGRpbmciOnsiJGlkIjoiMTAxOCIsIlRvcCI6MCwiTGVmdCI6MCwiUmlnaHQiOjAsIkJvdHRvbSI6MH0sIkJhY2tncm91bmQiOnsiJGlkIjoiMTAxOSIsIkNvbG9yIjp7IiRpZCI6IjEwMjAiLCJBIjoyNTUsIlIiOjIyNywiRyI6MTE2LCJCIjoyMn19LCJJc1Zpc2libGUiOnRydWUsIldpZHRoIjowLjAsIkhlaWdodCI6MTYuMCwiQm9yZGVyU3R5bGUiOnsiJGlkIjoiMTAyMSIsIkxpbmVDb2xvciI6eyIkaWQiOiIxMDIyIiwiJHR5cGUiOiJOTFJFLkNvbW1vbi5Eb20uU29saWRDb2xvckJydXNoLCBOTFJFLkNvbW1vbiIsIkNvbG9yIjp7IiRpZCI6IjEwMjMiLCJBIjoyNTUsIlIiOjI1NSwiRyI6MCwiQiI6MH19LCJMaW5lV2VpZ2h0IjowLjAsIkxpbmVUeXBlIjowLCJQYXJlbnRTdHlsZSI6bnVsbH0sIlBhcmVudFN0eWxlIjpudWxsfSwiVGl0bGVTdHlsZSI6eyIkaWQiOiIxMDI0IiwiRm9udFNldHRpbmdzIjp7IiRpZCI6IjEwMjUiLCJGb250U2l6ZSI6MTEsIkZvbnROYW1lIjoiQ2FsaWJyaSIsIklzQm9sZCI6ZmFsc2UsIklzSXRhbGljIjpmYWxzZSwiSXNVbmRlcmxpbmVkIjpmYWxzZSwiUGFyZW50U3R5bGUiOm51bGx9LCJBdXRvU2l6ZSI6MCwiRm9yZWdyb3VuZCI6eyIkaWQiOiIxMDI2IiwiQ29sb3IiOnsiJGlkIjoiMTAyNyIsIkEiOjI1NSwiUiI6MjU1LCJHIjoyNTUsIkIiOjI1NX19LCJNYXhXaWR0aCI6OTYwLjAsIk1heEhlaWdodCI6IkluZmluaXR5IiwiU21hcnRGb3JlZ3JvdW5kSXNBY3RpdmUiOmZhbHNlLCJIb3Jpem9udGFsQWxpZ25tZW50IjoxLCJWZXJ0aWNhbEFsaWdubWVudCI6MCwiU21hcnRGb3JlZ3JvdW5kIjpudWxsLCJCYWNrZ3JvdW5kRmlsbFR5cGUiOjAsIk1hcmdpbiI6eyIkaWQiOiIxMDI4IiwiVG9wIjowLCJMZWZ0IjowLCJSaWdodCI6MCwiQm90dG9tIjowfSwiUGFkZGluZyI6eyIkaWQiOiIxMDI5IiwiVG9wIjowLCJMZWZ0IjowLCJSaWdodCI6MCwiQm90dG9tIjowfSwiQmFja2dyb3VuZCI6eyIkcmVmIjoiMTE3In0sIklzVmlzaWJsZSI6dHJ1ZSwiV2lkdGgiOjAuMCwiSGVpZ2h0IjowLjAsIkJvcmRlclN0eWxlIjp7IiRpZCI6IjEwMzAiLCJMaW5lQ29sb3IiOm51bGwsIkxpbmVXZWlnaHQiOjAuMCwiTGluZVR5cGUiOjAsIlBhcmVudFN0eWxlIjpudWxsfSwiUGFyZW50U3R5bGUiOm51bGx9LCJEYXRlU3R5bGUiOnsiJGlkIjoiMTAzMSIsIkZvbnRTZXR0aW5ncyI6eyIkaWQiOiIxMDMyIiwiRm9udFNpemUiOjEwLCJGb250TmFtZSI6IkNhbGlicmkiLCJJc0JvbGQiOmZhbHNlLCJJc0l0YWxpYyI6ZmFsc2UsIklzVW5kZXJsaW5lZCI6ZmFsc2UsIlBhcmVudFN0eWxlIjpudWxsfSwiQXV0b1NpemUiOjAsIkZvcmVncm91bmQiOnsiJGlkIjoiMTAzMyIsIkNvbG9yIjp7IiRyZWYiOiIxMjEifX0sIk1heFdpZHRoIjoyMDAuMCwiTWF4SGVpZ2h0IjoiSW5maW5pdHkiLCJTbWFydEZvcmVncm91bmRJc0FjdGl2ZSI6ZmFsc2UsIkhvcml6b250YWxBbGlnbm1lbnQiOjAsIlZlcnRpY2FsQWxpZ25tZW50IjowLCJTbWFydEZvcmVncm91bmQiOm51bGwsIkJhY2tncm91bmRGaWxsVHlwZSI6MCwiTWFyZ2luIjp7IiRpZCI6IjEwMzQiLCJUb3AiOjAsIkxlZnQiOjAsIlJpZ2h0IjowLCJCb3R0b20iOjB9LCJQYWRkaW5nIjp7IiRpZCI6IjEwMzUiLCJUb3AiOjAsIkxlZnQiOjAsIlJpZ2h0IjowLCJCb3R0b20iOjB9LCJCYWNrZ3JvdW5kIjp7IiRyZWYiOiIxMjQifSwiSXNWaXNpYmxlIjp0cnVlLCJXaWR0aCI6MC4wLCJIZWlnaHQiOjAuMCwiQm9yZGVyU3R5bGUiOnsiJGlkIjoiMTAzNiIsIkxpbmVDb2xvciI6bnVsbCwiTGluZVdlaWdodCI6MC4wLCJMaW5lVHlwZSI6MCwiUGFyZW50U3R5bGUiOm51bGx9LCJQYXJlbnRTdHlsZSI6bnVsbH0sIkRhdGVGb3JtYXQiOnsiJGlkIjoiMTAzNyIsIkZvcm1hdFN0cmluZyI6Ik1NTSBkIiwiU2VwYXJhdG9yIjoiLyIsIlVzZUludGVybmF0aW9uYWxEYXRlRm9ybWF0IjpmYWxzZSwiRGF0ZUlzVmlzaWJsZSI6ZmFsc2UsIlRpbWVJc1Zpc2libGUiOmZhbHNlLCJIb3VyRGlnaXRzIjoxLCJBbVBtRGVzaWduYXRvciI6MiwiVHJpbTAwTWludXRlcyI6ZmFsc2UsIkxhc3RLbm93blZpc2liaWxpdHlTdGF0ZSI6eyIkaWQiOiIxMDM4IiwiRGF0ZVBhcnRJc1Zpc2libGUiOnRydWUsIlRpbWVQYXJ0SXNWaXNpYmxlIjpmYWxzZX19LCJJc1Zpc2libGUiOnRydWUsIlBhcmVudFN0eWxlIjpudWxsfSwiSW5kZXgiOjI1LCJTbWFydER1cmF0aW9uQWN0aXZhdGVkIjpmYWxzZSwiRGF0ZUZvcm1hdCI6eyIkcmVmIjoiMTAzNyJ9LCJJZCI6Ijg5NzcxMjBlLWRiNmItNDBiNC05MmIwLWFlMGY1YTQ3NzczNyIsIkltcG9ydElkIjpudWxsLCJUaXRsZSI6IkFjY2VzcyBDb250cm9sIiwiTm90ZSI6bnVsbCwiSHlwZXJsaW5rIjp7IiRpZCI6IjEwMzkiLCJBZGRyZXNzIjoiIiwiU3ViQWRkcmVzcyI6IiJ9LCJJc0NoYW5nZWQiOmZhbHNlLCJJc05ldyI6ZmFsc2V9LCJJbmRleCI6MH0seyIkaWQiOiIxMDQwIiwiX2F0dGFjaGVkTWlsZXN0b25lcyI6W10sIlRhc2tEZWZpbml0aW9uIjp7IiRpZCI6IjEwNDEiLCJHcm91cE5hbWUiOm51bGwsIlN0YXJ0RGF0ZSI6IjIwMTktMDgtMDdUMDA6MDA6MDAiLCJFbmREYXRlIjoiMjAxOS0xMi0yNVQxMTo1OTowMCIsIlBlcmNlbnRhZ2VDb21wbGV0ZSI6ODUuMCwiU3R5bGUiOnsiJGlkIjoiMTA0MiIsIlNoYXBlIjo0LCJTaGFwZVRoaWNrbmVzcyI6MSwiRHVyYXRpb25Gb3JtYXQiOjAsIkluY2x1ZGVOb25Xb3JraW5nRGF5c0luRHVyYXRpb24iOmZhbHNlLCJQZXJjZW50YWdlQ29tcGxldGVTdHlsZSI6eyIkaWQiOiIxMDQzIiwiRm9udFNldHRpbmdzIjp7IiRpZCI6IjEwNDQiLCJGb250U2l6ZSI6MTAsIkZvbnROYW1lIjoiQ2FsaWJyaSIsIklzQm9sZCI6ZmFsc2UsIklzSXRhbGljIjpmYWxzZSwiSXNVbmRlcmxpbmVkIjpmYWxzZSwiUGFyZW50U3R5bGUiOm51bGx9LCJBdXRvU2l6ZSI6MCwiRm9yZWdyb3VuZCI6eyIkaWQiOiIxMDQ1IiwiQ29sb3IiOnsiJGlkIjoiMTA0NiIsIkEiOjI1NSwiUiI6MTkyLCJHIjo4MCwiQiI6Nzd9fSwiTWF4V2lkdGgiOjIwMC4wLCJNYXhIZWlnaHQiOiJJbmZpbml0eSIsIlNtYXJ0Rm9yZWdyb3VuZElzQWN0aXZlIjpmYWxzZSwiSG9yaXpvbnRhbEFsaWdubWVudCI6MSwiVmVydGljYWxBbGlnbm1lbnQiOjAsIlNtYXJ0Rm9yZWdyb3VuZCI6bnVsbCwiQmFja2dyb3VuZEZpbGxUeXBlIjowLCJNYXJnaW4iOnsiJGlkIjoiMTA0NyIsIlRvcCI6MCwiTGVmdCI6MCwiUmlnaHQiOjAsIkJvdHRvbSI6MH0sIlBhZGRpbmciOnsiJGlkIjoiMTA0OCIsIlRvcCI6MCwiTGVmdCI6MCwiUmlnaHQiOjAsIkJvdHRvbSI6MH0sIkJhY2tncm91bmQiOnsiJHJlZiI6Ijg5In0sIklzVmlzaWJsZSI6dHJ1ZSwiV2lkdGgiOjAuMCwiSGVpZ2h0IjowLjAsIkJvcmRlclN0eWxlIjp7IiRpZCI6IjEwNDkiLCJMaW5lQ29sb3IiOm51bGwsIkxpbmVXZWlnaHQiOjAuMCwiTGluZVR5cGUiOjAsIlBhcmVudFN0eWxlIjpudWxsfSwiUGFyZW50U3R5bGUiOm51bGx9LCJEdXJhdGlvblN0eWxlIjp7IiRpZCI6IjEwNTAiLCJGb250U2V0dGluZ3MiOnsiJGlkIjoiMTA1MSIsIkZvbnRTaXplIjoxMCwiRm9udE5hbWUiOiJDYWxpYnJpIiwiSXNCb2xkIjpmYWxzZSwiSXNJdGFsaWMiOmZhbHNlLCJJc1VuZGVybGluZWQiOmZhbHNlLCJQYXJlbnRTdHlsZSI6bnVsbH0sIkF1dG9TaXplIjowLCJGb3JlZ3JvdW5kIjp7IiRpZCI6IjEwNTIiLCJDb2xvciI6eyIkcmVmIjoiOTMifX0sIk1heFdpZHRoIjoyMDAuMCwiTWF4SGVpZ2h0IjoiSW5maW5pdHkiLCJTbWFydEZvcmVncm91bmRJc0FjdGl2ZSI6ZmFsc2UsIkhvcml6b250YWxBbGlnbm1lbnQiOjAsIlZlcnRpY2FsQWxpZ25tZW50IjowLCJTbWFydEZvcmVncm91bmQiOm51bGwsIkJhY2tncm91bmRGaWxsVHlwZSI6MCwiTWFyZ2luIjp7IiRpZCI6IjEwNTMiLCJUb3AiOjAsIkxlZnQiOjAsIlJpZ2h0IjowLCJCb3R0b20iOjB9LCJQYWRkaW5nIjp7IiRpZCI6IjEwNTQiLCJUb3AiOjAsIkxlZnQiOjAsIlJpZ2h0IjowLCJCb3R0b20iOjB9LCJCYWNrZ3JvdW5kIjp7IiRyZWYiOiI5NiJ9LCJJc1Zpc2libGUiOnRydWUsIldpZHRoIjowLjAsIkhlaWdodCI6MC4wLCJCb3JkZXJTdHlsZSI6eyIkaWQiOiIxMDU1IiwiTGluZUNvbG9yIjpudWxsLCJMaW5lV2VpZ2h0IjowLjAsIkxpbmVUeXBlIjowLCJQYXJlbnRTdHlsZSI6bnVsbH0sIlBhcmVudFN0eWxlIjpudWxsfSwiSG9yaXpvbnRhbENvbm5lY3RvclN0eWxlIjp7IiRpZCI6IjEwNTYiLCJMaW5lQ29sb3IiOnsiJHJlZiI6Ijk4In0sIkxpbmVXZWlnaHQiOjEuMCwiTGluZVR5cGUiOjAsIlBhcmVudFN0eWxlIjpudWxsfSwiVmVydGljYWxDb25uZWN0b3JTdHlsZSI6eyIkaWQiOiIxMDU3IiwiTGluZUNvbG9yIjp7IiRyZWYiOiIxMDEifSwiTGluZVdlaWdodCI6MC4wLCJMaW5lVHlwZSI6MCwiUGFyZW50U3R5bGUiOm51bGx9LCJNYXJnaW4iOm51bGwsIlN0YXJ0RGF0ZVBvc2l0aW9uIjo2LCJFbmREYXRlUG9zaXRpb24iOjYsIkRhdGVJc1Zpc2libGUiOmZhbHNlLCJUaXRsZVBvc2l0aW9uIjoyLCJEdXJhdGlvblBvc2l0aW9uIjo2LCJQZXJjZW50YWdlQ29tcGxldGVkUG9zaXRpb24iOjIsIlNwYWNpbmciOjMsIklzQmVsb3dUaW1lYmFuZCI6dHJ1ZSwiUGVyY2VudGFnZUNvbXBsZXRlU2hhcGVPcGFjaXR5IjozNSwiU2hhcGVTdHlsZSI6eyIkaWQiOiIxMDU4IiwiTWFyZ2luIjp7IiRpZCI6IjEwNTkiLCJUb3AiOjAsIkxlZnQiOjQsIlJpZ2h0Ijo0LCJCb3R0b20iOjB9LCJQYWRkaW5nIjp7IiRpZCI6IjEwNjAiLCJUb3AiOjAsIkxlZnQiOjAsIlJpZ2h0IjowLCJCb3R0b20iOjB9LCJCYWNrZ3JvdW5kIjp7IiRpZCI6IjEwNjEiLCJDb2xvciI6eyIkaWQiOiIxMDYyIiwiQSI6MjU1LCJSIjoyMjcsIkciOjExNiwiQiI6MjJ9fSwiSXNWaXNpYmxlIjp0cnVlLCJXaWR0aCI6MC4wLCJIZWlnaHQiOjE2LjAsIkJvcmRlclN0eWxlIjp7IiRpZCI6IjEwNjMiLCJMaW5lQ29sb3IiOnsiJGlkIjoiMTA2NCIsIiR0eXBlIjoiTkxSRS5Db21tb24uRG9tLlNvbGlkQ29sb3JCcnVzaCwgTkxSRS5Db21tb24iLCJDb2xvciI6eyIkaWQiOiIxMDY1IiwiQSI6MjU1LCJSIjoyNTUsIkciOjAsIkIiOjB9fSwiTGluZVdlaWdodCI6MC4wLCJMaW5lVHlwZSI6MCwiUGFyZW50U3R5bGUiOm51bGx9LCJQYXJlbnRTdHlsZSI6bnVsbH0sIlRpdGxlU3R5bGUiOnsiJGlkIjoiMTA2NiIsIkZvbnRTZXR0aW5ncyI6eyIkaWQiOiIxMDY3IiwiRm9udFNpemUiOjExLCJGb250TmFtZSI6IkNhbGlicmkiLCJJc0JvbGQiOmZhbHNlLCJJc0l0YWxpYyI6ZmFsc2UsIklzVW5kZXJsaW5lZCI6ZmFsc2UsIlBhcmVudFN0eWxlIjpudWxsfSwiQXV0b1NpemUiOjAsIkZvcmVncm91bmQiOnsiJGlkIjoiMTA2OCIsIkNvbG9yIjp7IiRpZCI6IjEwNjk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GlkIjoiMTA3MCIsIlRvcCI6MCwiTGVmdCI6MCwiUmlnaHQiOjAsIkJvdHRvbSI6MH0sIlBhZGRpbmciOnsiJGlkIjoiMTA3MSIsIlRvcCI6MCwiTGVmdCI6MCwiUmlnaHQiOjAsIkJvdHRvbSI6MH0sIkJhY2tncm91bmQiOnsiJHJlZiI6IjExNyJ9LCJJc1Zpc2libGUiOnRydWUsIldpZHRoIjowLjAsIkhlaWdodCI6MC4wLCJCb3JkZXJTdHlsZSI6eyIkaWQiOiIxMDcyIiwiTGluZUNvbG9yIjpudWxsLCJMaW5lV2VpZ2h0IjowLjAsIkxpbmVUeXBlIjowLCJQYXJlbnRTdHlsZSI6bnVsbH0sIlBhcmVudFN0eWxlIjpudWxsfSwiRGF0ZVN0eWxlIjp7IiRpZCI6IjEwNzMiLCJGb250U2V0dGluZ3MiOnsiJGlkIjoiMTA3NCIsIkZvbnRTaXplIjoxMCwiRm9udE5hbWUiOiJDYWxpYnJpIiwiSXNCb2xkIjpmYWxzZSwiSXNJdGFsaWMiOmZhbHNlLCJJc1VuZGVybGluZWQiOmZhbHNlLCJQYXJlbnRTdHlsZSI6bnVsbH0sIkF1dG9TaXplIjowLCJGb3JlZ3JvdW5kIjp7IiRpZCI6IjEwNzUiLCJDb2xvciI6eyIkcmVmIjoiMTIxIn19LCJNYXhXaWR0aCI6MjAwLjAsIk1heEhlaWdodCI6IkluZmluaXR5IiwiU21hcnRGb3JlZ3JvdW5kSXNBY3RpdmUiOmZhbHNlLCJIb3Jpem9udGFsQWxpZ25tZW50IjowLCJWZXJ0aWNhbEFsaWdubWVudCI6MCwiU21hcnRGb3JlZ3JvdW5kIjpudWxsLCJCYWNrZ3JvdW5kRmlsbFR5cGUiOjAsIk1hcmdpbiI6eyIkaWQiOiIxMDc2IiwiVG9wIjowLCJMZWZ0IjowLCJSaWdodCI6MCwiQm90dG9tIjowfSwiUGFkZGluZyI6eyIkaWQiOiIxMDc3IiwiVG9wIjowLCJMZWZ0IjowLCJSaWdodCI6MCwiQm90dG9tIjowfSwiQmFja2dyb3VuZCI6eyIkcmVmIjoiMTI0In0sIklzVmlzaWJsZSI6dHJ1ZSwiV2lkdGgiOjAuMCwiSGVpZ2h0IjowLjAsIkJvcmRlclN0eWxlIjp7IiRpZCI6IjEwNzgiLCJMaW5lQ29sb3IiOm51bGwsIkxpbmVXZWlnaHQiOjAuMCwiTGluZVR5cGUiOjAsIlBhcmVudFN0eWxlIjpudWxsfSwiUGFyZW50U3R5bGUiOm51bGx9LCJEYXRlRm9ybWF0Ijp7IiRpZCI6IjEwNzk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MTA4MCIsIkRhdGVQYXJ0SXNWaXNpYmxlIjp0cnVlLCJUaW1lUGFydElzVmlzaWJsZSI6ZmFsc2V9fSwiSXNWaXNpYmxlIjp0cnVlLCJQYXJlbnRTdHlsZSI6bnVsbH0sIkluZGV4IjoyNiwiU21hcnREdXJhdGlvbkFjdGl2YXRlZCI6ZmFsc2UsIkRhdGVGb3JtYXQiOnsiJHJlZiI6IjEwNzkifSwiSWQiOiJiM2IyNGYzMC1kZDA5LTQyM2YtODg2MC05MTMzZWVkY2ViMDkiLCJJbXBvcnRJZCI6bnVsbCwiVGl0bGUiOiJSaXNrIFRyYWluaW5nICIsIk5vdGUiOm51bGwsIkh5cGVybGluayI6eyIkaWQiOiIxMDgxIiwiQWRkcmVzcyI6IiIsIlN1YkFkZHJlc3MiOiIifSwiSXNDaGFuZ2VkIjpmYWxzZSwiSXNOZXciOmZhbHNlfSwiSW5kZXgiOjB9LHsiJGlkIjoiMTA4MiIsIl9hdHRhY2hlZE1pbGVzdG9uZXMiOltdLCJUYXNrRGVmaW5pdGlvbiI6eyIkaWQiOiIxMDgzIiwiR3JvdXBOYW1lIjpudWxsLCJTdGFydERhdGUiOiIyMDIwLTA3LTAzVDAwOjAwOjAwIiwiRW5kRGF0ZSI6IjIwMjAtMDktMjZUMTE6NTk6MDAiLCJQZXJjZW50YWdlQ29tcGxldGUiOm51bGwsIlN0eWxlIjp7IiRpZCI6IjEwODQiLCJTaGFwZSI6MSwiU2hhcGVUaGlja25lc3MiOjEsIkR1cmF0aW9uRm9ybWF0IjowLCJJbmNsdWRlTm9uV29ya2luZ0RheXNJbkR1cmF0aW9uIjpmYWxzZSwiUGVyY2VudGFnZUNvbXBsZXRlU3R5bGUiOnsiJGlkIjoiMTA4NSIsIkZvbnRTZXR0aW5ncyI6eyIkaWQiOiIxMDg2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pZCI6IjEwODciLCJUb3AiOjAsIkxlZnQiOjAsIlJpZ2h0IjowLCJCb3R0b20iOjB9LCJQYWRkaW5nIjp7IiRpZCI6IjEwODgiLCJUb3AiOjAsIkxlZnQiOjAsIlJpZ2h0IjowLCJCb3R0b20iOjB9LCJCYWNrZ3JvdW5kIjp7IiRyZWYiOiI4OSJ9LCJJc1Zpc2libGUiOnRydWUsIldpZHRoIjowLjAsIkhlaWdodCI6MC4wLCJCb3JkZXJTdHlsZSI6eyIkaWQiOiIxMDg5IiwiTGluZUNvbG9yIjpudWxsLCJMaW5lV2VpZ2h0IjowLjAsIkxpbmVUeXBlIjowLCJQYXJlbnRTdHlsZSI6bnVsbH0sIlBhcmVudFN0eWxlIjpudWxsfSwiRHVyYXRpb25TdHlsZSI6eyIkaWQiOiIxMDkwIiwiRm9udFNldHRpbmdzIjp7IiRpZCI6IjEwOTEiLCJGb250U2l6ZSI6MTAsIkZvbnROYW1lIjoiQ2FsaWJyaSIsIklzQm9sZCI6ZmFsc2UsIklzSXRhbGljIjpmYWxzZSwiSXNVbmRlcmxpbmVkIjpmYWxzZSwiUGFyZW50U3R5bGUiOm51bGx9LCJBdXRvU2l6ZSI6MCwiRm9yZWdyb3VuZCI6eyIkaWQiOiIxMDkyIiwiQ29sb3IiOnsiJHJlZiI6IjkzIn19LCJNYXhXaWR0aCI6MjAwLjAsIk1heEhlaWdodCI6IkluZmluaXR5IiwiU21hcnRGb3JlZ3JvdW5kSXNBY3RpdmUiOmZhbHNlLCJIb3Jpem9udGFsQWxpZ25tZW50IjowLCJWZXJ0aWNhbEFsaWdubWVudCI6MCwiU21hcnRGb3JlZ3JvdW5kIjpudWxsLCJCYWNrZ3JvdW5kRmlsbFR5cGUiOjAsIk1hcmdpbiI6eyIkaWQiOiIxMDkzIiwiVG9wIjowLCJMZWZ0IjowLCJSaWdodCI6MCwiQm90dG9tIjowfSwiUGFkZGluZyI6eyIkaWQiOiIxMDk0IiwiVG9wIjowLCJMZWZ0IjowLCJSaWdodCI6MCwiQm90dG9tIjowfSwiQmFja2dyb3VuZCI6eyIkcmVmIjoiOTYifSwiSXNWaXNpYmxlIjp0cnVlLCJXaWR0aCI6MC4wLCJIZWlnaHQiOjAuMCwiQm9yZGVyU3R5bGUiOnsiJGlkIjoiMTA5NSIsIkxpbmVDb2xvciI6bnVsbCwiTGluZVdlaWdodCI6MC4wLCJMaW5lVHlwZSI6MCwiUGFyZW50U3R5bGUiOm51bGx9LCJQYXJlbnRTdHlsZSI6bnVsbH0sIkhvcml6b250YWxDb25uZWN0b3JTdHlsZSI6eyIkaWQiOiIxMDk2IiwiTGluZUNvbG9yIjp7IiRyZWYiOiI5OCJ9LCJMaW5lV2VpZ2h0IjoxLjAsIkxpbmVUeXBlIjowLCJQYXJlbnRTdHlsZSI6bnVsbH0sIlZlcnRpY2FsQ29ubmVjdG9yU3R5bGUiOnsiJGlkIjoiMTA5NyIsIkxpbmVDb2xvciI6eyIkcmVmIjoiMTAxIn0sIkxpbmVXZWlnaHQiOjAuMCwiTGluZVR5cGUiOjAsIlBhcmVudFN0eWxlIjpudWxsfSwiTWFyZ2luIjpudWxsLCJTdGFydERhdGVQb3NpdGlvbiI6NiwiRW5kRGF0ZVBvc2l0aW9uIjo2LCJEYXRlSXNWaXNpYmxlIjpmYWxzZSwiVGl0bGVQb3NpdGlvbiI6MiwiRHVyYXRpb25Qb3NpdGlvbiI6NiwiUGVyY2VudGFnZUNvbXBsZXRlZFBvc2l0aW9uIjoyLCJTcGFjaW5nIjozLCJJc0JlbG93VGltZWJhbmQiOnRydWUsIlBlcmNlbnRhZ2VDb21wbGV0ZVNoYXBlT3BhY2l0eSI6MzUsIlNoYXBlU3R5bGUiOnsiJGlkIjoiMTA5OCIsIk1hcmdpbiI6eyIkaWQiOiIxMDk5IiwiVG9wIjowLCJMZWZ0Ijo0LCJSaWdodCI6NCwiQm90dG9tIjowfSwiUGFkZGluZyI6eyIkaWQiOiIxMTAwIiwiVG9wIjowLCJMZWZ0IjowLCJSaWdodCI6MCwiQm90dG9tIjowfSwiQmFja2dyb3VuZCI6eyIkaWQiOiIxMTAxIiwiQ29sb3IiOnsiJGlkIjoiMTEwMiIsIkEiOjI1NSwiUiI6MjI3LCJHIjoxMTYsIkIiOjIyfX0sIklzVmlzaWJsZSI6dHJ1ZSwiV2lkdGgiOjAuMCwiSGVpZ2h0IjoxNi4wLCJCb3JkZXJTdHlsZSI6eyIkaWQiOiIxMTAzIiwiTGluZUNvbG9yIjp7IiRpZCI6IjExMDQiLCIkdHlwZSI6Ik5MUkUuQ29tbW9uLkRvbS5Tb2xpZENvbG9yQnJ1c2gsIE5MUkUuQ29tbW9uIiwiQ29sb3IiOnsiJGlkIjoiMTEwNSIsIkEiOjI1NSwiUiI6MjU1LCJHIjowLCJCIjowfX0sIkxpbmVXZWlnaHQiOjAuMCwiTGluZVR5cGUiOjAsIlBhcmVudFN0eWxlIjpudWxsfSwiUGFyZW50U3R5bGUiOm51bGx9LCJUaXRsZVN0eWxlIjp7IiRpZCI6IjExMDYiLCJGb250U2V0dGluZ3MiOnsiJGlkIjoiMTEwNyIsIkZvbnRTaXplIjoxMSwiRm9udE5hbWUiOiJDYWxpYnJpIiwiSXNCb2xkIjpmYWxzZSwiSXNJdGFsaWMiOmZhbHNlLCJJc1VuZGVybGluZWQiOmZhbHNlLCJQYXJlbnRTdHlsZSI6bnVsbH0sIkF1dG9TaXplIjowLCJGb3JlZ3JvdW5kIjp7IiRpZCI6IjExMDgiLCJDb2xvciI6eyIkaWQiOiIxMTA5IiwiQSI6MjU1LCJSIjoyNTUsIkciOjI1NSwiQiI6MjU1fX0sIk1heFdpZHRoIjo5NjAuMCwiTWF4SGVpZ2h0IjoiSW5maW5pdHkiLCJTbWFydEZvcmVncm91bmRJc0FjdGl2ZSI6ZmFsc2UsIkhvcml6b250YWxBbGlnbm1lbnQiOjEsIlZlcnRpY2FsQWxpZ25tZW50IjowLCJTbWFydEZvcmVncm91bmQiOm51bGwsIkJhY2tncm91bmRGaWxsVHlwZSI6MCwiTWFyZ2luIjp7IiRpZCI6IjExMTAiLCJUb3AiOjAsIkxlZnQiOjAsIlJpZ2h0IjowLCJCb3R0b20iOjB9LCJQYWRkaW5nIjp7IiRpZCI6IjExMTEiLCJUb3AiOjAsIkxlZnQiOjAsIlJpZ2h0IjowLCJCb3R0b20iOjB9LCJCYWNrZ3JvdW5kIjp7IiRyZWYiOiIxMTcifSwiSXNWaXNpYmxlIjp0cnVlLCJXaWR0aCI6MC4wLCJIZWlnaHQiOjAuMCwiQm9yZGVyU3R5bGUiOnsiJGlkIjoiMTExMiIsIkxpbmVDb2xvciI6bnVsbCwiTGluZVdlaWdodCI6MC4wLCJMaW5lVHlwZSI6MCwiUGFyZW50U3R5bGUiOm51bGx9LCJQYXJlbnRTdHlsZSI6bnVsbH0sIkRhdGVTdHlsZSI6eyIkaWQiOiIxMTEzIiwiRm9udFNldHRpbmdzIjp7IiRpZCI6IjExMTQiLCJGb250U2l6ZSI6MTAsIkZvbnROYW1lIjoiQ2FsaWJyaSIsIklzQm9sZCI6ZmFsc2UsIklzSXRhbGljIjpmYWxzZSwiSXNVbmRlcmxpbmVkIjpmYWxzZSwiUGFyZW50U3R5bGUiOm51bGx9LCJBdXRvU2l6ZSI6MCwiRm9yZWdyb3VuZCI6eyIkaWQiOiIxMTE1IiwiQ29sb3IiOnsiJHJlZiI6IjEyMSJ9fSwiTWF4V2lkdGgiOjIwMC4wLCJNYXhIZWlnaHQiOiJJbmZpbml0eSIsIlNtYXJ0Rm9yZWdyb3VuZElzQWN0aXZlIjpmYWxzZSwiSG9yaXpvbnRhbEFsaWdubWVudCI6MCwiVmVydGljYWxBbGlnbm1lbnQiOjAsIlNtYXJ0Rm9yZWdyb3VuZCI6bnVsbCwiQmFja2dyb3VuZEZpbGxUeXBlIjowLCJNYXJnaW4iOnsiJGlkIjoiMTExNiIsIlRvcCI6MCwiTGVmdCI6MCwiUmlnaHQiOjAsIkJvdHRvbSI6MH0sIlBhZGRpbmciOnsiJGlkIjoiMTExNyIsIlRvcCI6MCwiTGVmdCI6MCwiUmlnaHQiOjAsIkJvdHRvbSI6MH0sIkJhY2tncm91bmQiOnsiJHJlZiI6IjEyNCJ9LCJJc1Zpc2libGUiOnRydWUsIldpZHRoIjowLjAsIkhlaWdodCI6MC4wLCJCb3JkZXJTdHlsZSI6eyIkaWQiOiIxMTE4IiwiTGluZUNvbG9yIjpudWxsLCJMaW5lV2VpZ2h0IjowLjAsIkxpbmVUeXBlIjowLCJQYXJlbnRTdHlsZSI6bnVsbH0sIlBhcmVudFN0eWxlIjpudWxsfSwiRGF0ZUZvcm1hdCI6eyIkaWQiOiIxMTE5IiwiRm9ybWF0U3RyaW5nIjoiTU1NIGQiLCJTZXBhcmF0b3IiOiIvIiwiVXNlSW50ZXJuYXRpb25hbERhdGVGb3JtYXQiOmZhbHNlLCJEYXRlSXNWaXNpYmxlIjpmYWxzZSwiVGltZUlzVmlzaWJsZSI6ZmFsc2UsIkhvdXJEaWdpdHMiOjEsIkFtUG1EZXNpZ25hdG9yIjoyLCJUcmltMDBNaW51dGVzIjpmYWxzZSwiTGFzdEtub3duVmlzaWJpbGl0eVN0YXRlIjp7IiRpZCI6IjExMjAiLCJEYXRlUGFydElzVmlzaWJsZSI6dHJ1ZSwiVGltZVBhcnRJc1Zpc2libGUiOmZhbHNlfX0sIklzVmlzaWJsZSI6dHJ1ZSwiUGFyZW50U3R5bGUiOm51bGx9LCJJbmRleCI6MjcsIlNtYXJ0RHVyYXRpb25BY3RpdmF0ZWQiOmZhbHNlLCJEYXRlRm9ybWF0Ijp7IiRyZWYiOiIxMTE5In0sIklkIjoiOWExOGFjNzMtMzZhNi00YjVjLWI1ZmUtOWI0ZGMzODM1MzQzIiwiSW1wb3J0SWQiOm51bGwsIlRpdGxlIjoiVXNlciBQYXNzd29yZHMgIiwiTm90ZSI6bnVsbCwiSHlwZXJsaW5rIjp7IiRpZCI6IjExMjEiLCJBZGRyZXNzIjoiIiwiU3ViQWRkcmVzcyI6IiJ9LCJJc0NoYW5nZWQiOmZhbHNlLCJJc05ldyI6ZmFsc2V9LCJJbmRleCI6MH1dLCJNaWxlc3RvbmVzIjpbXX0seyIkaWQiOiIxMTIyIiwiSWQiOiIyODliZjQ3Zi1mN2QwLTQ3ODAtYjViZC1hNGQwZTE0N2E3ZDAiLCJJbmRleCI6MjgsIkhlYWRlclRleHQiOiJRb1MiLCJTdHlsZSI6eyIkaWQiOiIxMTIzIiwiSGVhZGVyU3R5bGUiOnsiJGlkIjoiMTEyNCIsIlRleHRTdHlsZSI6eyIkaWQiOiIxMTI1IiwiRm9udFNldHRpbmdzIjp7IiRpZCI6IjExMjYiLCJGb250U2l6ZSI6MTIsIkZvbnROYW1lIjoiQ2FsaWJyaSIsIklzQm9sZCI6ZmFsc2UsIklzSXRhbGljIjpmYWxzZSwiSXNVbmRlcmxpbmVkIjpmYWxzZSwiUGFyZW50U3R5bGUiOm51bGx9LCJBdXRvU2l6ZSI6MCwiRm9yZWdyb3VuZCI6eyIkaWQiOiIxMTI3IiwiQ29sb3IiOnsiJGlkIjoiMTEyOCIsIkEiOjI1NSwiUiI6MzIsIkciOjU2LCJCIjoxMDB9fSwiTWF4V2lkdGgiOjAuMCwiTWF4SGVpZ2h0IjowLjAsIlNtYXJ0Rm9yZWdyb3VuZElzQWN0aXZlIjpmYWxzZSwiSG9yaXpvbnRhbEFsaWdubWVudCI6MCwiVmVydGljYWxBbGlnbm1lbnQiOjAsIlNtYXJ0Rm9yZWdyb3VuZCI6bnVsbCwiQmFja2dyb3VuZEZpbGxUeXBlIjowLCJNYXJnaW4iOnsiJHJlZiI6IjE0MSJ9LCJQYWRkaW5nIjp7IiRyZWYiOiIxNDIifSwiQmFja2dyb3VuZCI6bnVsbCwiSXNWaXNpYmxlIjpmYWxzZSwiV2lkdGgiOjAuMCwiSGVpZ2h0IjowLjAsIkJvcmRlclN0eWxlIjpudWxsLCJQYXJlbnRTdHlsZSI6bnVsbH0sIlJlY3RhbmdsZVN0eWxlIjp7IiRpZCI6IjExMjkiLCJNYXJnaW4iOnsiJHJlZiI6IjE0NCJ9LCJQYWRkaW5nIjp7IiRyZWYiOiIxNDUifSwiQmFja2dyb3VuZCI6eyIkaWQiOiIxMTMwIiwiQ29sb3IiOnsiJGlkIjoiMTEzMSIsIkEiOjEyNywiUiI6MjU0LCJHIjoxODYsIkIiOjEwfX0sIklzVmlzaWJsZSI6ZmFsc2UsIldpZHRoIjowLjAsIkhlaWdodCI6MC4wLCJCb3JkZXJTdHlsZSI6eyIkaWQiOiIxMTMyIiwiTGluZUNvbG9yIjp7IiRyZWYiOiIxNDkifSwiTGluZVdlaWdodCI6MC4wLCJMaW5lVHlwZSI6MCwiUGFyZW50U3R5bGUiOm51bGx9LCJQYXJlbnRTdHlsZSI6bnVsbH0sIk1hcmdpbiI6eyIkcmVmIjoiMTUxIn0sIlBhZGRpbmciOnsiJHJlZiI6IjE1MiJ9LCJCYWNrZ3JvdW5kIjpudWxsLCJJc1Zpc2libGUiOnRydWUsIldpZHRoIjowLjAsIkhlaWdodCI6MC4wLCJCb3JkZXJTdHlsZSI6bnVsbCwiUGFyZW50U3R5bGUiOm51bGx9LCJCYWNrZ3JvdW5kU3R5bGUiOnsiJGlkIjoiMTEzMyIsIk1hcmdpbiI6eyIkcmVmIjoiMTU0In0sIlBhZGRpbmciOnsiJHJlZiI6IjE1NSJ9LCJCYWNrZ3JvdW5kIjp7IiRpZCI6IjExMzQiLCJDb2xvciI6eyIkaWQiOiIxMTM1IiwiQSI6MzgsIlIiOjAsIkciOjAsIkIiOjB9fSwiSXNWaXNpYmxlIjp0cnVlLCJXaWR0aCI6MC4wLCJIZWlnaHQiOjAuMCwiQm9yZGVyU3R5bGUiOnsiJGlkIjoiMTEzNiIsIkxpbmVDb2xvciI6eyIkaWQiOiIxMTM3IiwiJHR5cGUiOiJOTFJFLkNvbW1vbi5Eb20uU29saWRDb2xvckJydXNoLCBOTFJFLkNvbW1vbiIsIkNvbG9yIjp7IiRpZCI6IjExMzgiLCJBIjoyNTUsIlIiOjI1NCwiRyI6MTg2LCJCIjoxMH19LCJMaW5lV2VpZ2h0IjowLjAsIkxpbmVUeXBlIjowLCJQYXJlbnRTdHlsZSI6bnVsbH0sIlBhcmVudFN0eWxlIjpudWxsfSwiSXNBYm92ZVRpbWViYW5kIjpmYWxzZSwiTWFyZ2luIjp7IiRyZWYiOiIxNjEifSwiUGFkZGluZyI6eyIkcmVmIjoiMTYyIn0sIklzVmlzaWJsZSI6dHJ1ZSwiV2lkdGgiOjAuMCwiSGVpZ2h0IjowLjAsIkJvcmRlclN0eWxlIjpudWxsLCJQYXJlbnRTdHlsZSI6bnVsbH0sIlRhc2tzIjpbeyIkaWQiOiIxMTM5IiwiX2F0dGFjaGVkTWlsZXN0b25lcyI6W10sIlRhc2tEZWZpbml0aW9uIjp7IiRpZCI6IjExNDAiLCJHcm91cE5hbWUiOm51bGwsIlN0YXJ0RGF0ZSI6IjIwMjAtMDQtMDZUMDA6MDA6MDAiLCJFbmREYXRlIjoiMjAyMC0wNi0yM1QxMTo1OTowMCIsIlBlcmNlbnRhZ2VDb21wbGV0ZSI6NzUuMCwiU3R5bGUiOnsiJGlkIjoiMTE0MSIsIlNoYXBlIjo0LCJTaGFwZVRoaWNrbmVzcyI6MSwiRHVyYXRpb25Gb3JtYXQiOjAsIkluY2x1ZGVOb25Xb3JraW5nRGF5c0luRHVyYXRpb24iOmZhbHNlLCJQZXJjZW50YWdlQ29tcGxldGVTdHlsZSI6eyIkaWQiOiIxMTQyIiwiRm9udFNldHRpbmdzIjp7IiRpZCI6IjExNDMiLCJGb250U2l6ZSI6MTAsIkZvbnROYW1lIjoiQ2FsaWJyaSIsIklzQm9sZCI6ZmFsc2UsIklzSXRhbGljIjpmYWxzZSwiSXNVbmRlcmxpbmVkIjpmYWxzZSwiUGFyZW50U3R5bGUiOm51bGx9LCJBdXRvU2l6ZSI6MCwiRm9yZWdyb3VuZCI6eyIkaWQiOiIxMTQ0IiwiQ29sb3IiOnsiJGlkIjoiMTE0NSIsIkEiOjI1NSwiUiI6MTkyLCJHIjo4MCwiQiI6Nzd9fSwiTWF4V2lkdGgiOjIwMC4wLCJNYXhIZWlnaHQiOiJJbmZpbml0eSIsIlNtYXJ0Rm9yZWdyb3VuZElzQWN0aXZlIjpmYWxzZSwiSG9yaXpvbnRhbEFsaWdubWVudCI6MSwiVmVydGljYWxBbGlnbm1lbnQiOjAsIlNtYXJ0Rm9yZWdyb3VuZCI6bnVsbCwiQmFja2dyb3VuZEZpbGxUeXBlIjowLCJNYXJnaW4iOnsiJGlkIjoiMTE0NiIsIlRvcCI6MCwiTGVmdCI6MCwiUmlnaHQiOjAsIkJvdHRvbSI6MH0sIlBhZGRpbmciOnsiJGlkIjoiMTE0NyIsIlRvcCI6MCwiTGVmdCI6MCwiUmlnaHQiOjAsIkJvdHRvbSI6MH0sIkJhY2tncm91bmQiOnsiJHJlZiI6Ijg5In0sIklzVmlzaWJsZSI6dHJ1ZSwiV2lkdGgiOjAuMCwiSGVpZ2h0IjowLjAsIkJvcmRlclN0eWxlIjp7IiRpZCI6IjExNDgiLCJMaW5lQ29sb3IiOm51bGwsIkxpbmVXZWlnaHQiOjAuMCwiTGluZVR5cGUiOjAsIlBhcmVudFN0eWxlIjpudWxsfSwiUGFyZW50U3R5bGUiOm51bGx9LCJEdXJhdGlvblN0eWxlIjp7IiRpZCI6IjExNDkiLCJGb250U2V0dGluZ3MiOnsiJGlkIjoiMTE1MCIsIkZvbnRTaXplIjoxMCwiRm9udE5hbWUiOiJDYWxpYnJpIiwiSXNCb2xkIjpmYWxzZSwiSXNJdGFsaWMiOmZhbHNlLCJJc1VuZGVybGluZWQiOmZhbHNlLCJQYXJlbnRTdHlsZSI6bnVsbH0sIkF1dG9TaXplIjowLCJGb3JlZ3JvdW5kIjp7IiRpZCI6IjExNTEiLCJDb2xvciI6eyIkcmVmIjoiOTMifX0sIk1heFdpZHRoIjoyMDAuMCwiTWF4SGVpZ2h0IjoiSW5maW5pdHkiLCJTbWFydEZvcmVncm91bmRJc0FjdGl2ZSI6ZmFsc2UsIkhvcml6b250YWxBbGlnbm1lbnQiOjAsIlZlcnRpY2FsQWxpZ25tZW50IjowLCJTbWFydEZvcmVncm91bmQiOm51bGwsIkJhY2tncm91bmRGaWxsVHlwZSI6MCwiTWFyZ2luIjp7IiRpZCI6IjExNTIiLCJUb3AiOjAsIkxlZnQiOjAsIlJpZ2h0IjowLCJCb3R0b20iOjB9LCJQYWRkaW5nIjp7IiRpZCI6IjExNTMiLCJUb3AiOjAsIkxlZnQiOjAsIlJpZ2h0IjowLCJCb3R0b20iOjB9LCJCYWNrZ3JvdW5kIjp7IiRyZWYiOiI5NiJ9LCJJc1Zpc2libGUiOnRydWUsIldpZHRoIjowLjAsIkhlaWdodCI6MC4wLCJCb3JkZXJTdHlsZSI6eyIkaWQiOiIxMTU0IiwiTGluZUNvbG9yIjpudWxsLCJMaW5lV2VpZ2h0IjowLjAsIkxpbmVUeXBlIjowLCJQYXJlbnRTdHlsZSI6bnVsbH0sIlBhcmVudFN0eWxlIjpudWxsfSwiSG9yaXpvbnRhbENvbm5lY3RvclN0eWxlIjp7IiRpZCI6IjExNTUiLCJMaW5lQ29sb3IiOnsiJHJlZiI6Ijk4In0sIkxpbmVXZWlnaHQiOjEuMCwiTGluZVR5cGUiOjAsIlBhcmVudFN0eWxlIjpudWxsfSwiVmVydGljYWxDb25uZWN0b3JTdHlsZSI6eyIkaWQiOiIxMTU2IiwiTGluZUNvbG9yIjp7IiRyZWYiOiIxMDEifSwiTGluZVdlaWdodCI6MC4wLCJMaW5lVHlwZSI6MCwiUGFyZW50U3R5bGUiOm51bGx9LCJNYXJnaW4iOm51bGwsIlN0YXJ0RGF0ZVBvc2l0aW9uIjo2LCJFbmREYXRlUG9zaXRpb24iOjYsIkRhdGVJc1Zpc2libGUiOmZhbHNlLCJUaXRsZVBvc2l0aW9uIjoyLCJEdXJhdGlvblBvc2l0aW9uIjo2LCJQZXJjZW50YWdlQ29tcGxldGVkUG9zaXRpb24iOjIsIlNwYWNpbmciOjMsIklzQmVsb3dUaW1lYmFuZCI6dHJ1ZSwiUGVyY2VudGFnZUNvbXBsZXRlU2hhcGVPcGFjaXR5IjozNSwiU2hhcGVTdHlsZSI6eyIkaWQiOiIxMTU3IiwiTWFyZ2luIjp7IiRpZCI6IjExNTgiLCJUb3AiOjAsIkxlZnQiOjQsIlJpZ2h0Ijo0LCJCb3R0b20iOjB9LCJQYWRkaW5nIjp7IiRpZCI6IjExNTkiLCJUb3AiOjAsIkxlZnQiOjAsIlJpZ2h0IjowLCJCb3R0b20iOjB9LCJCYWNrZ3JvdW5kIjp7IiRpZCI6IjExNjAiLCJDb2xvciI6eyIkaWQiOiIxMTYxIiwiQSI6MTc4LCJSIjoyMjgsIkciOjIxMiwiQiI6MzF9fSwiSXNWaXNpYmxlIjp0cnVlLCJXaWR0aCI6MC4wLCJIZWlnaHQiOjE2LjAsIkJvcmRlclN0eWxlIjp7IiRpZCI6IjExNjIiLCJMaW5lQ29sb3IiOnsiJGlkIjoiMTE2MyIsIiR0eXBlIjoiTkxSRS5Db21tb24uRG9tLlNvbGlkQ29sb3JCcnVzaCwgTkxSRS5Db21tb24iLCJDb2xvciI6eyIkaWQiOiIxMTY0IiwiQSI6MjU1LCJSIjoyNTUsIkciOjAsIkIiOjB9fSwiTGluZVdlaWdodCI6MC4wLCJMaW5lVHlwZSI6MCwiUGFyZW50U3R5bGUiOm51bGx9LCJQYXJlbnRTdHlsZSI6bnVsbH0sIlRpdGxlU3R5bGUiOnsiJGlkIjoiMTE2NSIsIkZvbnRTZXR0aW5ncyI6eyIkaWQiOiIxMTY2IiwiRm9udFNpemUiOjExLCJGb250TmFtZSI6IkNhbGlicmkiLCJJc0JvbGQiOmZhbHNlLCJJc0l0YWxpYyI6ZmFsc2UsIklzVW5kZXJsaW5lZCI6ZmFsc2UsIlBhcmVudFN0eWxlIjpudWxsfSwiQXV0b1NpemUiOjAsIkZvcmVncm91bmQiOnsiJGlkIjoiMTE2NyIsIkNvbG9yIjp7IiRpZCI6IjExNjg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GlkIjoiMTE2OSIsIlRvcCI6MCwiTGVmdCI6MCwiUmlnaHQiOjAsIkJvdHRvbSI6MH0sIlBhZGRpbmciOnsiJGlkIjoiMTE3MCIsIlRvcCI6MCwiTGVmdCI6MCwiUmlnaHQiOjAsIkJvdHRvbSI6MH0sIkJhY2tncm91bmQiOnsiJHJlZiI6IjExNyJ9LCJJc1Zpc2libGUiOnRydWUsIldpZHRoIjowLjAsIkhlaWdodCI6MC4wLCJCb3JkZXJTdHlsZSI6eyIkaWQiOiIxMTcxIiwiTGluZUNvbG9yIjpudWxsLCJMaW5lV2VpZ2h0IjowLjAsIkxpbmVUeXBlIjowLCJQYXJlbnRTdHlsZSI6bnVsbH0sIlBhcmVudFN0eWxlIjpudWxsfSwiRGF0ZVN0eWxlIjp7IiRpZCI6IjExNzIiLCJGb250U2V0dGluZ3MiOnsiJGlkIjoiMTE3MyIsIkZvbnRTaXplIjoxMCwiRm9udE5hbWUiOiJDYWxpYnJpIiwiSXNCb2xkIjpmYWxzZSwiSXNJdGFsaWMiOmZhbHNlLCJJc1VuZGVybGluZWQiOmZhbHNlLCJQYXJlbnRTdHlsZSI6bnVsbH0sIkF1dG9TaXplIjowLCJGb3JlZ3JvdW5kIjp7IiRpZCI6IjExNzQiLCJDb2xvciI6eyIkcmVmIjoiMTIxIn19LCJNYXhXaWR0aCI6MjAwLjAsIk1heEhlaWdodCI6IkluZmluaXR5IiwiU21hcnRGb3JlZ3JvdW5kSXNBY3RpdmUiOmZhbHNlLCJIb3Jpem9udGFsQWxpZ25tZW50IjowLCJWZXJ0aWNhbEFsaWdubWVudCI6MCwiU21hcnRGb3JlZ3JvdW5kIjpudWxsLCJCYWNrZ3JvdW5kRmlsbFR5cGUiOjAsIk1hcmdpbiI6eyIkaWQiOiIxMTc1IiwiVG9wIjowLCJMZWZ0IjowLCJSaWdodCI6MCwiQm90dG9tIjowfSwiUGFkZGluZyI6eyIkaWQiOiIxMTc2IiwiVG9wIjowLCJMZWZ0IjowLCJSaWdodCI6MCwiQm90dG9tIjowfSwiQmFja2dyb3VuZCI6eyIkcmVmIjoiMTI0In0sIklzVmlzaWJsZSI6dHJ1ZSwiV2lkdGgiOjAuMCwiSGVpZ2h0IjowLjAsIkJvcmRlclN0eWxlIjp7IiRpZCI6IjExNzciLCJMaW5lQ29sb3IiOm51bGwsIkxpbmVXZWlnaHQiOjAuMCwiTGluZVR5cGUiOjAsIlBhcmVudFN0eWxlIjpudWxsfSwiUGFyZW50U3R5bGUiOm51bGx9LCJEYXRlRm9ybWF0Ijp7IiRpZCI6IjExNzg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MTE3OSIsIkRhdGVQYXJ0SXNWaXNpYmxlIjp0cnVlLCJUaW1lUGFydElzVmlzaWJsZSI6ZmFsc2V9fSwiSXNWaXNpYmxlIjp0cnVlLCJQYXJlbnRTdHlsZSI6bnVsbH0sIkluZGV4IjoyOSwiU21hcnREdXJhdGlvbkFjdGl2YXRlZCI6ZmFsc2UsIkRhdGVGb3JtYXQiOnsiJHJlZiI6IjExNzgifSwiSWQiOiJmNjMxYTNjOS0zZjYwLTQ4MDctOGFlOS1jODcwMjZiZGIyYTMiLCJJbXBvcnRJZCI6bnVsbCwiVGl0bGUiOiJTTEEgTWV0cmljcyAiLCJOb3RlIjpudWxsLCJIeXBlcmxpbmsiOnsiJGlkIjoiMTE4MCIsIkFkZHJlc3MiOiIiLCJTdWJBZGRyZXNzIjoiIn0sIklzQ2hhbmdlZCI6ZmFsc2UsIklzTmV3IjpmYWxzZX0sIkluZGV4IjowfSx7IiRpZCI6IjExODEiLCJfYXR0YWNoZWRNaWxlc3RvbmVzIjpbXSwiVGFza0RlZmluaXRpb24iOnsiJGlkIjoiMTE4MiIsIkdyb3VwTmFtZSI6IjVhNmU3OTVhLTk0ZTEtNGE5OC1iZTVlLWNmN2Y4M2U4NDM3ZiIsIlN0YXJ0RGF0ZSI6IjIwMTktMTItMDRUMDA6MDA6MDAiLCJFbmREYXRlIjoiMjAyMC0wMy0xOVQxMTo1OTowMCIsIlBlcmNlbnRhZ2VDb21wbGV0ZSI6NzUuMCwiU3R5bGUiOnsiJGlkIjoiMTE4MyIsIlNoYXBlIjo0LCJTaGFwZVRoaWNrbmVzcyI6MSwiRHVyYXRpb25Gb3JtYXQiOjAsIkluY2x1ZGVOb25Xb3JraW5nRGF5c0luRHVyYXRpb24iOmZhbHNlLCJQZXJjZW50YWdlQ29tcGxldGVTdHlsZSI6eyIkaWQiOiIxMTg0IiwiRm9udFNldHRpbmdzIjp7IiRpZCI6IjExODUiLCJGb250U2l6ZSI6MTAsIkZvbnROYW1lIjoiQ2FsaWJyaSIsIklzQm9sZCI6ZmFsc2UsIklzSXRhbGljIjpmYWxzZSwiSXNVbmRlcmxpbmVkIjpmYWxzZSwiUGFyZW50U3R5bGUiOm51bGx9LCJBdXRvU2l6ZSI6MCwiRm9yZWdyb3VuZCI6eyIkaWQiOiIxMTg2IiwiQ29sb3IiOnsiJGlkIjoiMTE4NyIsIkEiOjI1NSwiUiI6MTkyLCJHIjo4MCwiQiI6Nzd9fSwiTWF4V2lkdGgiOjIwMC4wLCJNYXhIZWlnaHQiOiJJbmZpbml0eSIsIlNtYXJ0Rm9yZWdyb3VuZElzQWN0aXZlIjpmYWxzZSwiSG9yaXpvbnRhbEFsaWdubWVudCI6MSwiVmVydGljYWxBbGlnbm1lbnQiOjAsIlNtYXJ0Rm9yZWdyb3VuZCI6bnVsbCwiQmFja2dyb3VuZEZpbGxUeXBlIjowLCJNYXJnaW4iOnsiJGlkIjoiMTE4OCIsIlRvcCI6MCwiTGVmdCI6MCwiUmlnaHQiOjAsIkJvdHRvbSI6MH0sIlBhZGRpbmciOnsiJGlkIjoiMTE4OSIsIlRvcCI6MCwiTGVmdCI6MCwiUmlnaHQiOjAsIkJvdHRvbSI6MH0sIkJhY2tncm91bmQiOnsiJHJlZiI6Ijg5In0sIklzVmlzaWJsZSI6dHJ1ZSwiV2lkdGgiOjAuMCwiSGVpZ2h0IjowLjAsIkJvcmRlclN0eWxlIjp7IiRpZCI6IjExOTAiLCJMaW5lQ29sb3IiOm51bGwsIkxpbmVXZWlnaHQiOjAuMCwiTGluZVR5cGUiOjAsIlBhcmVudFN0eWxlIjpudWxsfSwiUGFyZW50U3R5bGUiOm51bGx9LCJEdXJhdGlvblN0eWxlIjp7IiRpZCI6IjExOTEiLCJGb250U2V0dGluZ3MiOnsiJGlkIjoiMTE5MiIsIkZvbnRTaXplIjoxMCwiRm9udE5hbWUiOiJDYWxpYnJpIiwiSXNCb2xkIjpmYWxzZSwiSXNJdGFsaWMiOmZhbHNlLCJJc1VuZGVybGluZWQiOmZhbHNlLCJQYXJlbnRTdHlsZSI6bnVsbH0sIkF1dG9TaXplIjowLCJGb3JlZ3JvdW5kIjp7IiRpZCI6IjExOTMiLCJDb2xvciI6eyIkcmVmIjoiOTMifX0sIk1heFdpZHRoIjoyMDAuMCwiTWF4SGVpZ2h0IjoiSW5maW5pdHkiLCJTbWFydEZvcmVncm91bmRJc0FjdGl2ZSI6ZmFsc2UsIkhvcml6b250YWxBbGlnbm1lbnQiOjAsIlZlcnRpY2FsQWxpZ25tZW50IjowLCJTbWFydEZvcmVncm91bmQiOm51bGwsIkJhY2tncm91bmRGaWxsVHlwZSI6MCwiTWFyZ2luIjp7IiRpZCI6IjExOTQiLCJUb3AiOjAsIkxlZnQiOjAsIlJpZ2h0IjowLCJCb3R0b20iOjB9LCJQYWRkaW5nIjp7IiRpZCI6IjExOTUiLCJUb3AiOjAsIkxlZnQiOjAsIlJpZ2h0IjowLCJCb3R0b20iOjB9LCJCYWNrZ3JvdW5kIjp7IiRyZWYiOiI5NiJ9LCJJc1Zpc2libGUiOnRydWUsIldpZHRoIjowLjAsIkhlaWdodCI6MC4wLCJCb3JkZXJTdHlsZSI6eyIkaWQiOiIxMTk2IiwiTGluZUNvbG9yIjpudWxsLCJMaW5lV2VpZ2h0IjowLjAsIkxpbmVUeXBlIjowLCJQYXJlbnRTdHlsZSI6bnVsbH0sIlBhcmVudFN0eWxlIjpudWxsfSwiSG9yaXpvbnRhbENvbm5lY3RvclN0eWxlIjp7IiRpZCI6IjExOTciLCJMaW5lQ29sb3IiOnsiJHJlZiI6Ijk4In0sIkxpbmVXZWlnaHQiOjEuMCwiTGluZVR5cGUiOjAsIlBhcmVudFN0eWxlIjpudWxsfSwiVmVydGljYWxDb25uZWN0b3JTdHlsZSI6eyIkaWQiOiIxMTk4IiwiTGluZUNvbG9yIjp7IiRyZWYiOiIxMDEifSwiTGluZVdlaWdodCI6MC4wLCJMaW5lVHlwZSI6MCwiUGFyZW50U3R5bGUiOm51bGx9LCJNYXJnaW4iOm51bGwsIlN0YXJ0RGF0ZVBvc2l0aW9uIjo2LCJFbmREYXRlUG9zaXRpb24iOjYsIkRhdGVJc1Zpc2libGUiOmZhbHNlLCJUaXRsZVBvc2l0aW9uIjoyLCJEdXJhdGlvblBvc2l0aW9uIjo2LCJQZXJjZW50YWdlQ29tcGxldGVkUG9zaXRpb24iOjIsIlNwYWNpbmciOjMsIklzQmVsb3dUaW1lYmFuZCI6dHJ1ZSwiUGVyY2VudGFnZUNvbXBsZXRlU2hhcGVPcGFjaXR5IjozNSwiU2hhcGVTdHlsZSI6eyIkaWQiOiIxMTk5IiwiTWFyZ2luIjp7IiRpZCI6IjEyMDAiLCJUb3AiOjAsIkxlZnQiOjQsIlJpZ2h0Ijo0LCJCb3R0b20iOjB9LCJQYWRkaW5nIjp7IiRpZCI6IjEyMDEiLCJUb3AiOjAsIkxlZnQiOjAsIlJpZ2h0IjowLCJCb3R0b20iOjB9LCJCYWNrZ3JvdW5kIjp7IiRpZCI6IjEyMDIiLCJDb2xvciI6eyIkaWQiOiIxMjAzIiwiQSI6MjU1LCJSIjoyMjgsIkciOjIxMiwiQiI6MzF9fSwiSXNWaXNpYmxlIjp0cnVlLCJXaWR0aCI6MC4wLCJIZWlnaHQiOjE2LjAsIkJvcmRlclN0eWxlIjp7IiRpZCI6IjEyMDQiLCJMaW5lQ29sb3IiOnsiJGlkIjoiMTIwNSIsIiR0eXBlIjoiTkxSRS5Db21tb24uRG9tLlNvbGlkQ29sb3JCcnVzaCwgTkxSRS5Db21tb24iLCJDb2xvciI6eyIkaWQiOiIxMjA2IiwiQSI6MjU1LCJSIjoyNTUsIkciOjAsIkIiOjB9fSwiTGluZVdlaWdodCI6MC4wLCJMaW5lVHlwZSI6MCwiUGFyZW50U3R5bGUiOm51bGx9LCJQYXJlbnRTdHlsZSI6bnVsbH0sIlRpdGxlU3R5bGUiOnsiJGlkIjoiMTIwNyIsIkZvbnRTZXR0aW5ncyI6eyIkaWQiOiIxMjA4IiwiRm9udFNpemUiOjExLCJGb250TmFtZSI6IkNhbGlicmkiLCJJc0JvbGQiOmZhbHNlLCJJc0l0YWxpYyI6ZmFsc2UsIklzVW5kZXJsaW5lZCI6ZmFsc2UsIlBhcmVudFN0eWxlIjpudWxsfSwiQXV0b1NpemUiOjAsIkZvcmVncm91bmQiOnsiJGlkIjoiMTIwOSIsIkNvbG9yIjp7IiRpZCI6IjEyMTA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GlkIjoiMTIxMSIsIlRvcCI6MCwiTGVmdCI6MCwiUmlnaHQiOjAsIkJvdHRvbSI6MH0sIlBhZGRpbmciOnsiJGlkIjoiMTIxMiIsIlRvcCI6MCwiTGVmdCI6MCwiUmlnaHQiOjAsIkJvdHRvbSI6MH0sIkJhY2tncm91bmQiOnsiJHJlZiI6IjExNyJ9LCJJc1Zpc2libGUiOnRydWUsIldpZHRoIjowLjAsIkhlaWdodCI6MC4wLCJCb3JkZXJTdHlsZSI6eyIkaWQiOiIxMjEzIiwiTGluZUNvbG9yIjpudWxsLCJMaW5lV2VpZ2h0IjowLjAsIkxpbmVUeXBlIjowLCJQYXJlbnRTdHlsZSI6bnVsbH0sIlBhcmVudFN0eWxlIjpudWxsfSwiRGF0ZVN0eWxlIjp7IiRpZCI6IjEyMTQiLCJGb250U2V0dGluZ3MiOnsiJGlkIjoiMTIxNSIsIkZvbnRTaXplIjoxMCwiRm9udE5hbWUiOiJDYWxpYnJpIiwiSXNCb2xkIjpmYWxzZSwiSXNJdGFsaWMiOmZhbHNlLCJJc1VuZGVybGluZWQiOmZhbHNlLCJQYXJlbnRTdHlsZSI6bnVsbH0sIkF1dG9TaXplIjowLCJGb3JlZ3JvdW5kIjp7IiRpZCI6IjEyMTYiLCJDb2xvciI6eyIkcmVmIjoiMTIxIn19LCJNYXhXaWR0aCI6MjAwLjAsIk1heEhlaWdodCI6IkluZmluaXR5IiwiU21hcnRGb3JlZ3JvdW5kSXNBY3RpdmUiOmZhbHNlLCJIb3Jpem9udGFsQWxpZ25tZW50IjowLCJWZXJ0aWNhbEFsaWdubWVudCI6MCwiU21hcnRGb3JlZ3JvdW5kIjpudWxsLCJCYWNrZ3JvdW5kRmlsbFR5cGUiOjAsIk1hcmdpbiI6eyIkaWQiOiIxMjE3IiwiVG9wIjowLCJMZWZ0IjowLCJSaWdodCI6MCwiQm90dG9tIjowfSwiUGFkZGluZyI6eyIkaWQiOiIxMjE4IiwiVG9wIjowLCJMZWZ0IjowLCJSaWdodCI6MCwiQm90dG9tIjowfSwiQmFja2dyb3VuZCI6eyIkcmVmIjoiMTI0In0sIklzVmlzaWJsZSI6dHJ1ZSwiV2lkdGgiOjAuMCwiSGVpZ2h0IjowLjAsIkJvcmRlclN0eWxlIjp7IiRpZCI6IjEyMTkiLCJMaW5lQ29sb3IiOm51bGwsIkxpbmVXZWlnaHQiOjAuMCwiTGluZVR5cGUiOjAsIlBhcmVudFN0eWxlIjpudWxsfSwiUGFyZW50U3R5bGUiOm51bGx9LCJEYXRlRm9ybWF0Ijp7IiRpZCI6IjEyMjA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MTIyMSIsIkRhdGVQYXJ0SXNWaXNpYmxlIjp0cnVlLCJUaW1lUGFydElzVmlzaWJsZSI6ZmFsc2V9fSwiSXNWaXNpYmxlIjp0cnVlLCJQYXJlbnRTdHlsZSI6bnVsbH0sIkluZGV4IjozMCwiU21hcnREdXJhdGlvbkFjdGl2YXRlZCI6ZmFsc2UsIkRhdGVGb3JtYXQiOnsiJHJlZiI6IjEyMjAifSwiSWQiOiJjZTBjYTE3ZS0wNDg1LTRlMTEtYmYyYi04NTY5NDRkZTE2ODciLCJJbXBvcnRJZCI6bnVsbCwiVGl0bGUiOiJBdmFpbGFiaWxpdHkgTWV0cmljcyAiLCJOb3RlIjpudWxsLCJIeXBlcmxpbmsiOnsiJGlkIjoiMTIyMiIsIkFkZHJlc3MiOiIiLCJTdWJBZGRyZXNzIjoiIn0sIklzQ2hhbmdlZCI6ZmFsc2UsIklzTmV3IjpmYWxzZX0sIkluZGV4IjowfSx7IiRpZCI6IjEyMjMiLCJfYXR0YWNoZWRNaWxlc3RvbmVzIjpbXSwiVGFza0RlZmluaXRpb24iOnsiJGlkIjoiMTIyNCIsIkdyb3VwTmFtZSI6IjVhNmU3OTVhLTk0ZTEtNGE5OC1iZTVlLWNmN2Y4M2U4NDM3ZiIsIlN0YXJ0RGF0ZSI6IjIwMjAtMDUtMDVUMDA6MDA6MDAiLCJFbmREYXRlIjoiMjAyMC0wOC0xNFQxMTo1OTowMCIsIlBlcmNlbnRhZ2VDb21wbGV0ZSI6ODAuMCwiU3R5bGUiOnsiJGlkIjoiMTIyNSIsIlNoYXBlIjo0LCJTaGFwZVRoaWNrbmVzcyI6MSwiRHVyYXRpb25Gb3JtYXQiOjAsIkluY2x1ZGVOb25Xb3JraW5nRGF5c0luRHVyYXRpb24iOmZhbHNlLCJQZXJjZW50YWdlQ29tcGxldGVTdHlsZSI6eyIkaWQiOiIxMjI2IiwiRm9udFNldHRpbmdzIjp7IiRpZCI6IjEyMjciLCJGb250U2l6ZSI6MTAsIkZvbnROYW1lIjoiQ2FsaWJyaSIsIklzQm9sZCI6ZmFsc2UsIklzSXRhbGljIjpmYWxzZSwiSXNVbmRlcmxpbmVkIjpmYWxzZSwiUGFyZW50U3R5bGUiOm51bGx9LCJBdXRvU2l6ZSI6MCwiRm9yZWdyb3VuZCI6eyIkaWQiOiIxMjI4IiwiQ29sb3IiOnsiJGlkIjoiMTIyOSIsIkEiOjI1NSwiUiI6MTkyLCJHIjo4MCwiQiI6Nzd9fSwiTWF4V2lkdGgiOjIwMC4wLCJNYXhIZWlnaHQiOiJJbmZpbml0eSIsIlNtYXJ0Rm9yZWdyb3VuZElzQWN0aXZlIjpmYWxzZSwiSG9yaXpvbnRhbEFsaWdubWVudCI6MSwiVmVydGljYWxBbGlnbm1lbnQiOjAsIlNtYXJ0Rm9yZWdyb3VuZCI6bnVsbCwiQmFja2dyb3VuZEZpbGxUeXBlIjowLCJNYXJnaW4iOnsiJGlkIjoiMTIzMCIsIlRvcCI6MCwiTGVmdCI6MCwiUmlnaHQiOjAsIkJvdHRvbSI6MH0sIlBhZGRpbmciOnsiJGlkIjoiMTIzMSIsIlRvcCI6MCwiTGVmdCI6MCwiUmlnaHQiOjAsIkJvdHRvbSI6MH0sIkJhY2tncm91bmQiOnsiJHJlZiI6Ijg5In0sIklzVmlzaWJsZSI6dHJ1ZSwiV2lkdGgiOjAuMCwiSGVpZ2h0IjowLjAsIkJvcmRlclN0eWxlIjp7IiRpZCI6IjEyMzIiLCJMaW5lQ29sb3IiOm51bGwsIkxpbmVXZWlnaHQiOjAuMCwiTGluZVR5cGUiOjAsIlBhcmVudFN0eWxlIjpudWxsfSwiUGFyZW50U3R5bGUiOm51bGx9LCJEdXJhdGlvblN0eWxlIjp7IiRpZCI6IjEyMzMiLCJGb250U2V0dGluZ3MiOnsiJGlkIjoiMTIzNCIsIkZvbnRTaXplIjoxMCwiRm9udE5hbWUiOiJDYWxpYnJpIiwiSXNCb2xkIjpmYWxzZSwiSXNJdGFsaWMiOmZhbHNlLCJJc1VuZGVybGluZWQiOmZhbHNlLCJQYXJlbnRTdHlsZSI6bnVsbH0sIkF1dG9TaXplIjowLCJGb3JlZ3JvdW5kIjp7IiRpZCI6IjEyMzUiLCJDb2xvciI6eyIkcmVmIjoiOTMifX0sIk1heFdpZHRoIjoyMDAuMCwiTWF4SGVpZ2h0IjoiSW5maW5pdHkiLCJTbWFydEZvcmVncm91bmRJc0FjdGl2ZSI6ZmFsc2UsIkhvcml6b250YWxBbGlnbm1lbnQiOjAsIlZlcnRpY2FsQWxpZ25tZW50IjowLCJTbWFydEZvcmVncm91bmQiOm51bGwsIkJhY2tncm91bmRGaWxsVHlwZSI6MCwiTWFyZ2luIjp7IiRpZCI6IjEyMzYiLCJUb3AiOjAsIkxlZnQiOjAsIlJpZ2h0IjowLCJCb3R0b20iOjB9LCJQYWRkaW5nIjp7IiRpZCI6IjEyMzciLCJUb3AiOjAsIkxlZnQiOjAsIlJpZ2h0IjowLCJCb3R0b20iOjB9LCJCYWNrZ3JvdW5kIjp7IiRyZWYiOiI5NiJ9LCJJc1Zpc2libGUiOnRydWUsIldpZHRoIjowLjAsIkhlaWdodCI6MC4wLCJCb3JkZXJTdHlsZSI6eyIkaWQiOiIxMjM4IiwiTGluZUNvbG9yIjpudWxsLCJMaW5lV2VpZ2h0IjowLjAsIkxpbmVUeXBlIjowLCJQYXJlbnRTdHlsZSI6bnVsbH0sIlBhcmVudFN0eWxlIjpudWxsfSwiSG9yaXpvbnRhbENvbm5lY3RvclN0eWxlIjp7IiRpZCI6IjEyMzkiLCJMaW5lQ29sb3IiOnsiJHJlZiI6Ijk4In0sIkxpbmVXZWlnaHQiOjEuMCwiTGluZVR5cGUiOjAsIlBhcmVudFN0eWxlIjpudWxsfSwiVmVydGljYWxDb25uZWN0b3JTdHlsZSI6eyIkaWQiOiIxMjQwIiwiTGluZUNvbG9yIjp7IiRyZWYiOiIxMDEifSwiTGluZVdlaWdodCI6MC4wLCJMaW5lVHlwZSI6MCwiUGFyZW50U3R5bGUiOm51bGx9LCJNYXJnaW4iOm51bGwsIlN0YXJ0RGF0ZVBvc2l0aW9uIjo2LCJFbmREYXRlUG9zaXRpb24iOjYsIkRhdGVJc1Zpc2libGUiOmZhbHNlLCJUaXRsZVBvc2l0aW9uIjoyLCJEdXJhdGlvblBvc2l0aW9uIjo2LCJQZXJjZW50YWdlQ29tcGxldGVkUG9zaXRpb24iOjIsIlNwYWNpbmciOjMsIklzQmVsb3dUaW1lYmFuZCI6dHJ1ZSwiUGVyY2VudGFnZUNvbXBsZXRlU2hhcGVPcGFjaXR5IjozNSwiU2hhcGVTdHlsZSI6eyIkaWQiOiIxMjQxIiwiTWFyZ2luIjp7IiRpZCI6IjEyNDIiLCJUb3AiOjAsIkxlZnQiOjQsIlJpZ2h0Ijo0LCJCb3R0b20iOjB9LCJQYWRkaW5nIjp7IiRpZCI6IjEyNDMiLCJUb3AiOjAsIkxlZnQiOjAsIlJpZ2h0IjowLCJCb3R0b20iOjB9LCJCYWNrZ3JvdW5kIjp7IiRpZCI6IjEyNDQiLCJDb2xvciI6eyIkaWQiOiIxMjQ1IiwiQSI6MTc4LCJSIjoyMjgsIkciOjIxMiwiQiI6MzF9fSwiSXNWaXNpYmxlIjp0cnVlLCJXaWR0aCI6MC4wLCJIZWlnaHQiOjE2LjAsIkJvcmRlclN0eWxlIjp7IiRpZCI6IjEyNDYiLCJMaW5lQ29sb3IiOnsiJGlkIjoiMTI0NyIsIiR0eXBlIjoiTkxSRS5Db21tb24uRG9tLlNvbGlkQ29sb3JCcnVzaCwgTkxSRS5Db21tb24iLCJDb2xvciI6eyIkaWQiOiIxMjQ4IiwiQSI6MjU1LCJSIjoyNTUsIkciOjAsIkIiOjB9fSwiTGluZVdlaWdodCI6MC4wLCJMaW5lVHlwZSI6MCwiUGFyZW50U3R5bGUiOm51bGx9LCJQYXJlbnRTdHlsZSI6bnVsbH0sIlRpdGxlU3R5bGUiOnsiJGlkIjoiMTI0OSIsIkZvbnRTZXR0aW5ncyI6eyIkaWQiOiIxMjUwIiwiRm9udFNpemUiOjExLCJGb250TmFtZSI6IkNhbGlicmkiLCJJc0JvbGQiOmZhbHNlLCJJc0l0YWxpYyI6ZmFsc2UsIklzVW5kZXJsaW5lZCI6ZmFsc2UsIlBhcmVudFN0eWxlIjpudWxsfSwiQXV0b1NpemUiOjAsIkZvcmVncm91bmQiOnsiJGlkIjoiMTI1MSIsIkNvbG9yIjp7IiRpZCI6IjEyNTI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GlkIjoiMTI1MyIsIlRvcCI6MCwiTGVmdCI6MCwiUmlnaHQiOjAsIkJvdHRvbSI6MH0sIlBhZGRpbmciOnsiJGlkIjoiMTI1NCIsIlRvcCI6MCwiTGVmdCI6MCwiUmlnaHQiOjAsIkJvdHRvbSI6MH0sIkJhY2tncm91bmQiOnsiJHJlZiI6IjExNyJ9LCJJc1Zpc2libGUiOnRydWUsIldpZHRoIjowLjAsIkhlaWdodCI6MC4wLCJCb3JkZXJTdHlsZSI6eyIkaWQiOiIxMjU1IiwiTGluZUNvbG9yIjpudWxsLCJMaW5lV2VpZ2h0IjowLjAsIkxpbmVUeXBlIjowLCJQYXJlbnRTdHlsZSI6bnVsbH0sIlBhcmVudFN0eWxlIjpudWxsfSwiRGF0ZVN0eWxlIjp7IiRpZCI6IjEyNTYiLCJGb250U2V0dGluZ3MiOnsiJGlkIjoiMTI1NyIsIkZvbnRTaXplIjoxMCwiRm9udE5hbWUiOiJDYWxpYnJpIiwiSXNCb2xkIjpmYWxzZSwiSXNJdGFsaWMiOmZhbHNlLCJJc1VuZGVybGluZWQiOmZhbHNlLCJQYXJlbnRTdHlsZSI6bnVsbH0sIkF1dG9TaXplIjowLCJGb3JlZ3JvdW5kIjp7IiRpZCI6IjEyNTgiLCJDb2xvciI6eyIkcmVmIjoiMTIxIn19LCJNYXhXaWR0aCI6MjAwLjAsIk1heEhlaWdodCI6IkluZmluaXR5IiwiU21hcnRGb3JlZ3JvdW5kSXNBY3RpdmUiOmZhbHNlLCJIb3Jpem9udGFsQWxpZ25tZW50IjowLCJWZXJ0aWNhbEFsaWdubWVudCI6MCwiU21hcnRGb3JlZ3JvdW5kIjpudWxsLCJCYWNrZ3JvdW5kRmlsbFR5cGUiOjAsIk1hcmdpbiI6eyIkaWQiOiIxMjU5IiwiVG9wIjowLCJMZWZ0IjowLCJSaWdodCI6MCwiQm90dG9tIjowfSwiUGFkZGluZyI6eyIkaWQiOiIxMjYwIiwiVG9wIjowLCJMZWZ0IjowLCJSaWdodCI6MCwiQm90dG9tIjowfSwiQmFja2dyb3VuZCI6eyIkcmVmIjoiMTI0In0sIklzVmlzaWJsZSI6dHJ1ZSwiV2lkdGgiOjAuMCwiSGVpZ2h0IjowLjAsIkJvcmRlclN0eWxlIjp7IiRpZCI6IjEyNjEiLCJMaW5lQ29sb3IiOm51bGwsIkxpbmVXZWlnaHQiOjAuMCwiTGluZVR5cGUiOjAsIlBhcmVudFN0eWxlIjpudWxsfSwiUGFyZW50U3R5bGUiOm51bGx9LCJEYXRlRm9ybWF0Ijp7IiRpZCI6IjEyNjIiLCJGb3JtYXRTdHJpbmciOiJNTU0gZCIsIlNlcGFyYXRvciI6Ii8iLCJVc2VJbnRlcm5hdGlvbmFsRGF0ZUZvcm1hdCI6ZmFsc2UsIkRhdGVJc1Zpc2libGUiOmZhbHNlLCJUaW1lSXNWaXNpYmxlIjpmYWxzZSwiSG91ckRpZ2l0cyI6MSwiQW1QbURlc2lnbmF0b3IiOjIsIlRyaW0wME1pbnV0ZXMiOmZhbHNlLCJMYXN0S25vd25WaXNpYmlsaXR5U3RhdGUiOnsiJGlkIjoiMTI2MyIsIkRhdGVQYXJ0SXNWaXNpYmxlIjp0cnVlLCJUaW1lUGFydElzVmlzaWJsZSI6ZmFsc2V9fSwiSXNWaXNpYmxlIjp0cnVlLCJQYXJlbnRTdHlsZSI6bnVsbH0sIkluZGV4IjozMSwiU21hcnREdXJhdGlvbkFjdGl2YXRlZCI6ZmFsc2UsIkRhdGVGb3JtYXQiOnsiJHJlZiI6IjEyNjIifSwiSWQiOiI1ZDlkODkwZC00OGZjLTQ0MTgtODIyMC0xMjA4NGM0NTliZTEiLCJJbXBvcnRJZCI6bnVsbCwiVGl0bGUiOiJPbmJvYXJkaW5nICIsIk5vdGUiOm51bGwsIkh5cGVybGluayI6eyIkaWQiOiIxMjY0IiwiQWRkcmVzcyI6IiIsIlN1YkFkZHJlc3MiOiIifSwiSXNDaGFuZ2VkIjpmYWxzZSwiSXNOZXciOmZhbHNlfSwiSW5kZXgiOjB9LHsiJGlkIjoiMTI2NSIsIl9hdHRhY2hlZE1pbGVzdG9uZXMiOltdLCJUYXNrRGVmaW5pdGlvbiI6eyIkaWQiOiIxMjY2IiwiR3JvdXBOYW1lIjpudWxsLCJTdGFydERhdGUiOiIyMDE5LTA4LTA5VDAwOjAwOjAwIiwiRW5kRGF0ZSI6IjIwMTktMTEtMjJUMTE6NTk6MDAiLCJQZXJjZW50YWdlQ29tcGxldGUiOjY1LjAsIlN0eWxlIjp7IiRpZCI6IjEyNjciLCJTaGFwZSI6NCwiU2hhcGVUaGlja25lc3MiOjEsIkR1cmF0aW9uRm9ybWF0IjowLCJJbmNsdWRlTm9uV29ya2luZ0RheXNJbkR1cmF0aW9uIjpmYWxzZSwiUGVyY2VudGFnZUNvbXBsZXRlU3R5bGUiOnsiJGlkIjoiMTI2OCIsIkZvbnRTZXR0aW5ncyI6eyIkaWQiOiIxMjY5IiwiRm9udFNpemUiOjEwLCJGb250TmFtZSI6IkNhbGlicmkiLCJJc0JvbGQiOmZhbHNlLCJJc0l0YWxpYyI6ZmFsc2UsIklzVW5kZXJsaW5lZCI6ZmFsc2UsIlBhcmVudFN0eWxlIjpudWxsfSwiQXV0b1NpemUiOjAsIkZvcmVncm91bmQiOnsiJGlkIjoiMTI3MCIsIkNvbG9yIjp7IiRpZCI6IjEyNzEiLCJBIjoyNTUsIlIiOjE5MiwiRyI6ODAsIkIiOjc3fX0sIk1heFdpZHRoIjoyMDAuMCwiTWF4SGVpZ2h0IjoiSW5maW5pdHkiLCJTbWFydEZvcmVncm91bmRJc0FjdGl2ZSI6ZmFsc2UsIkhvcml6b250YWxBbGlnbm1lbnQiOjEsIlZlcnRpY2FsQWxpZ25tZW50IjowLCJTbWFydEZvcmVncm91bmQiOm51bGwsIkJhY2tncm91bmRGaWxsVHlwZSI6MCwiTWFyZ2luIjp7IiRpZCI6IjEyNzIiLCJUb3AiOjAsIkxlZnQiOjAsIlJpZ2h0IjowLCJCb3R0b20iOjB9LCJQYWRkaW5nIjp7IiRpZCI6IjEyNzMiLCJUb3AiOjAsIkxlZnQiOjAsIlJpZ2h0IjowLCJCb3R0b20iOjB9LCJCYWNrZ3JvdW5kIjp7IiRyZWYiOiI4OSJ9LCJJc1Zpc2libGUiOnRydWUsIldpZHRoIjowLjAsIkhlaWdodCI6MC4wLCJCb3JkZXJTdHlsZSI6eyIkaWQiOiIxMjc0IiwiTGluZUNvbG9yIjpudWxsLCJMaW5lV2VpZ2h0IjowLjAsIkxpbmVUeXBlIjowLCJQYXJlbnRTdHlsZSI6bnVsbH0sIlBhcmVudFN0eWxlIjpudWxsfSwiRHVyYXRpb25TdHlsZSI6eyIkaWQiOiIxMjc1IiwiRm9udFNldHRpbmdzIjp7IiRpZCI6IjEyNzYiLCJGb250U2l6ZSI6MTAsIkZvbnROYW1lIjoiQ2FsaWJyaSIsIklzQm9sZCI6ZmFsc2UsIklzSXRhbGljIjpmYWxzZSwiSXNVbmRlcmxpbmVkIjpmYWxzZSwiUGFyZW50U3R5bGUiOm51bGx9LCJBdXRvU2l6ZSI6MCwiRm9yZWdyb3VuZCI6eyIkaWQiOiIxMjc3IiwiQ29sb3IiOnsiJHJlZiI6IjkzIn19LCJNYXhXaWR0aCI6MjAwLjAsIk1heEhlaWdodCI6IkluZmluaXR5IiwiU21hcnRGb3JlZ3JvdW5kSXNBY3RpdmUiOmZhbHNlLCJIb3Jpem9udGFsQWxpZ25tZW50IjowLCJWZXJ0aWNhbEFsaWdubWVudCI6MCwiU21hcnRGb3JlZ3JvdW5kIjpudWxsLCJCYWNrZ3JvdW5kRmlsbFR5cGUiOjAsIk1hcmdpbiI6eyIkaWQiOiIxMjc4IiwiVG9wIjowLCJMZWZ0IjowLCJSaWdodCI6MCwiQm90dG9tIjowfSwiUGFkZGluZyI6eyIkaWQiOiIxMjc5IiwiVG9wIjowLCJMZWZ0IjowLCJSaWdodCI6MCwiQm90dG9tIjowfSwiQmFja2dyb3VuZCI6eyIkcmVmIjoiOTYifSwiSXNWaXNpYmxlIjp0cnVlLCJXaWR0aCI6MC4wLCJIZWlnaHQiOjAuMCwiQm9yZGVyU3R5bGUiOnsiJGlkIjoiMTI4MCIsIkxpbmVDb2xvciI6bnVsbCwiTGluZVdlaWdodCI6MC4wLCJMaW5lVHlwZSI6MCwiUGFyZW50U3R5bGUiOm51bGx9LCJQYXJlbnRTdHlsZSI6bnVsbH0sIkhvcml6b250YWxDb25uZWN0b3JTdHlsZSI6eyIkaWQiOiIxMjgxIiwiTGluZUNvbG9yIjp7IiRyZWYiOiI5OCJ9LCJMaW5lV2VpZ2h0IjoxLjAsIkxpbmVUeXBlIjowLCJQYXJlbnRTdHlsZSI6bnVsbH0sIlZlcnRpY2FsQ29ubmVjdG9yU3R5bGUiOnsiJGlkIjoiMTI4MiIsIkxpbmVDb2xvciI6eyIkcmVmIjoiMTAxIn0sIkxpbmVXZWlnaHQiOjAuMCwiTGluZVR5cGUiOjAsIlBhcmVudFN0eWxlIjpudWxsfSwiTWFyZ2luIjpudWxsLCJTdGFydERhdGVQb3NpdGlvbiI6NiwiRW5kRGF0ZVBvc2l0aW9uIjo2LCJEYXRlSXNWaXNpYmxlIjpmYWxzZSwiVGl0bGVQb3NpdGlvbiI6MiwiRHVyYXRpb25Qb3NpdGlvbiI6NiwiUGVyY2VudGFnZUNvbXBsZXRlZFBvc2l0aW9uIjoyLCJTcGFjaW5nIjozLCJJc0JlbG93VGltZWJhbmQiOnRydWUsIlBlcmNlbnRhZ2VDb21wbGV0ZVNoYXBlT3BhY2l0eSI6MzUsIlNoYXBlU3R5bGUiOnsiJGlkIjoiMTI4MyIsIk1hcmdpbiI6eyIkaWQiOiIxMjg0IiwiVG9wIjowLCJMZWZ0Ijo0LCJSaWdodCI6NCwiQm90dG9tIjowfSwiUGFkZGluZyI6eyIkaWQiOiIxMjg1IiwiVG9wIjowLCJMZWZ0IjowLCJSaWdodCI6MCwiQm90dG9tIjowfSwiQmFja2dyb3VuZCI6eyIkaWQiOiIxMjg2IiwiQ29sb3IiOnsiJGlkIjoiMTI4NyIsIkEiOjI1NSwiUiI6MjI4LCJHIjoyMTIsIkIiOjMxfX0sIklzVmlzaWJsZSI6dHJ1ZSwiV2lkdGgiOjAuMCwiSGVpZ2h0IjoxNi4wLCJCb3JkZXJTdHlsZSI6eyIkaWQiOiIxMjg4IiwiTGluZUNvbG9yIjp7IiRpZCI6IjEyODkiLCIkdHlwZSI6Ik5MUkUuQ29tbW9uLkRvbS5Tb2xpZENvbG9yQnJ1c2gsIE5MUkUuQ29tbW9uIiwiQ29sb3IiOnsiJGlkIjoiMTI5MCIsIkEiOjI1NSwiUiI6MjU1LCJHIjowLCJCIjowfX0sIkxpbmVXZWlnaHQiOjAuMCwiTGluZVR5cGUiOjAsIlBhcmVudFN0eWxlIjpudWxsfSwiUGFyZW50U3R5bGUiOm51bGx9LCJUaXRsZVN0eWxlIjp7IiRpZCI6IjEyOTEiLCJGb250U2V0dGluZ3MiOnsiJGlkIjoiMTI5MiIsIkZvbnRTaXplIjoxMSwiRm9udE5hbWUiOiJDYWxpYnJpIiwiSXNCb2xkIjpmYWxzZSwiSXNJdGFsaWMiOmZhbHNlLCJJc1VuZGVybGluZWQiOmZhbHNlLCJQYXJlbnRTdHlsZSI6bnVsbH0sIkF1dG9TaXplIjowLCJGb3JlZ3JvdW5kIjp7IiRpZCI6IjEyOTMiLCJDb2xvciI6eyIkaWQiOiIxMjk0IiwiQSI6MjU1LCJSIjoyNTUsIkciOjI1NSwiQiI6MjU1fX0sIk1heFdpZHRoIjo5NjAuMCwiTWF4SGVpZ2h0IjoiSW5maW5pdHkiLCJTbWFydEZvcmVncm91bmRJc0FjdGl2ZSI6ZmFsc2UsIkhvcml6b250YWxBbGlnbm1lbnQiOjEsIlZlcnRpY2FsQWxpZ25tZW50IjowLCJTbWFydEZvcmVncm91bmQiOm51bGwsIkJhY2tncm91bmRGaWxsVHlwZSI6MCwiTWFyZ2luIjp7IiRpZCI6IjEyOTUiLCJUb3AiOjAsIkxlZnQiOjAsIlJpZ2h0IjowLCJCb3R0b20iOjB9LCJQYWRkaW5nIjp7IiRpZCI6IjEyOTYiLCJUb3AiOjAsIkxlZnQiOjAsIlJpZ2h0IjowLCJCb3R0b20iOjB9LCJCYWNrZ3JvdW5kIjp7IiRyZWYiOiIxMTcifSwiSXNWaXNpYmxlIjp0cnVlLCJXaWR0aCI6MC4wLCJIZWlnaHQiOjAuMCwiQm9yZGVyU3R5bGUiOnsiJGlkIjoiMTI5NyIsIkxpbmVDb2xvciI6bnVsbCwiTGluZVdlaWdodCI6MC4wLCJMaW5lVHlwZSI6MCwiUGFyZW50U3R5bGUiOm51bGx9LCJQYXJlbnRTdHlsZSI6bnVsbH0sIkRhdGVTdHlsZSI6eyIkaWQiOiIxMjk4IiwiRm9udFNldHRpbmdzIjp7IiRpZCI6IjEyOTkiLCJGb250U2l6ZSI6MTAsIkZvbnROYW1lIjoiQ2FsaWJyaSIsIklzQm9sZCI6ZmFsc2UsIklzSXRhbGljIjpmYWxzZSwiSXNVbmRlcmxpbmVkIjpmYWxzZSwiUGFyZW50U3R5bGUiOm51bGx9LCJBdXRvU2l6ZSI6MCwiRm9yZWdyb3VuZCI6eyIkaWQiOiIxMzAwIiwiQ29sb3IiOnsiJHJlZiI6IjEyMSJ9fSwiTWF4V2lkdGgiOjIwMC4wLCJNYXhIZWlnaHQiOiJJbmZpbml0eSIsIlNtYXJ0Rm9yZWdyb3VuZElzQWN0aXZlIjpmYWxzZSwiSG9yaXpvbnRhbEFsaWdubWVudCI6MCwiVmVydGljYWxBbGlnbm1lbnQiOjAsIlNtYXJ0Rm9yZWdyb3VuZCI6bnVsbCwiQmFja2dyb3VuZEZpbGxUeXBlIjowLCJNYXJnaW4iOnsiJGlkIjoiMTMwMSIsIlRvcCI6MCwiTGVmdCI6MCwiUmlnaHQiOjAsIkJvdHRvbSI6MH0sIlBhZGRpbmciOnsiJGlkIjoiMTMwMiIsIlRvcCI6MCwiTGVmdCI6MCwiUmlnaHQiOjAsIkJvdHRvbSI6MH0sIkJhY2tncm91bmQiOnsiJHJlZiI6IjEyNCJ9LCJJc1Zpc2libGUiOnRydWUsIldpZHRoIjowLjAsIkhlaWdodCI6MC4wLCJCb3JkZXJTdHlsZSI6eyIkaWQiOiIxMzAzIiwiTGluZUNvbG9yIjpudWxsLCJMaW5lV2VpZ2h0IjowLjAsIkxpbmVUeXBlIjowLCJQYXJlbnRTdHlsZSI6bnVsbH0sIlBhcmVudFN0eWxlIjpudWxsfSwiRGF0ZUZvcm1hdCI6eyIkaWQiOiIxMzA0IiwiRm9ybWF0U3RyaW5nIjoiTU1NIGQiLCJTZXBhcmF0b3IiOiIvIiwiVXNlSW50ZXJuYXRpb25hbERhdGVGb3JtYXQiOmZhbHNlLCJEYXRlSXNWaXNpYmxlIjpmYWxzZSwiVGltZUlzVmlzaWJsZSI6ZmFsc2UsIkhvdXJEaWdpdHMiOjEsIkFtUG1EZXNpZ25hdG9yIjoyLCJUcmltMDBNaW51dGVzIjpmYWxzZSwiTGFzdEtub3duVmlzaWJpbGl0eVN0YXRlIjp7IiRpZCI6IjEzMDUiLCJEYXRlUGFydElzVmlzaWJsZSI6dHJ1ZSwiVGltZVBhcnRJc1Zpc2libGUiOmZhbHNlfX0sIklzVmlzaWJsZSI6dHJ1ZSwiUGFyZW50U3R5bGUiOm51bGx9LCJJbmRleCI6MzIsIlNtYXJ0RHVyYXRpb25BY3RpdmF0ZWQiOmZhbHNlLCJEYXRlRm9ybWF0Ijp7IiRyZWYiOiIxMzA0In0sIklkIjoiN2I4NGI3MTgtZTExZi00ZjI2LTg4NjEtZDM3ODJhZDZlYzNkIiwiSW1wb3J0SWQiOm51bGwsIlRpdGxlIjoiQWxlcnRpbmcgIiwiTm90ZSI6bnVsbCwiSHlwZXJsaW5rIjp7IiRpZCI6IjEzMDYiLCJBZGRyZXNzIjoiIiwiU3ViQWRkcmVzcyI6IiJ9LCJJc0NoYW5nZWQiOmZhbHNlLCJJc05ldyI6ZmFsc2V9LCJJbmRleCI6MH1dLCJNaWxlc3RvbmVzIjpbXX1dLCJNc1Byb2plY3RJdGVtc1RyZWUiOnsiJGlkIjoiMTMwNyIsIlJvb3QiOnsiSW1wb3J0SWQiOm51bGwsIklzSW1wb3J0ZWQiOmZhbHNlLCJDaGlsZHJlbiI6W119fSwiTWV0YWRhdGEiOnsiJGlkIjoiMTMwOCIsIlJlY2VudENvbG9yc0NvbGxlY3Rpb24iOiJbXCIjRkY3MzczNzNcIixcIiNGRkEzNjNDM1wiLFwiI0ZGRTM3NDE2XCIsXCIjRkY1NkNGREJcIixcIiNCMkU0RDQxRlwiLFwiI0ZGRTRENDFGXCJdIn0sIlNldHRpbmdzIjp7IiRpZCI6IjEzMDkiLCJJbXBhT3B0aW9ucyI6eyIkaWQiOiIxMzEwIiwiTGVmdFRvUmlnaHQiOmZhbHNlLCJQYXlsb2FkT3B0aW9ucyI6Mn0sIlVzZUNvbXByZXNzaW9uIjpmYWxzZSwiQ29tcHJlc2lvblBlcmNlbnRhZ2UiOjUwLjAsIkluYWN0aXZlSW50ZXJ2YWxXaWR0aFRocmVzaG9sZCI6MzAuMCwiSW5hY3RpdmVJbnRlcnZhbFdpZHRoIjoxLjAsIlNwbGl0VGFza3MiOmZhbHNlLCJVc2VDbHVzdGVyIjpmYWxzZSwiRXBzaWxvbiI6NS4wLCJNaW5Qb2ludHNUb0Zvcm1BQ2x1c3RlciI6MiwiR2VuZXJhdGVJbnZpc2libGVTaGFwZXMiOmZhbHNlLCJTbWFydFRpbWVsaW5lVGFza1BlcmNlbnRhZ2VGaXQiOmZhbHNlfSwiSXNOZXciOmZhbHNlLCJJbXBvcnRUeXBlIjowLCJGaWxlUGF0aCI6bnVsbCwiVGltZUNvbmZpZ3VyYXRpb24iOnsiJGlkIjoiMTMxMSIsIlVzZVRpbWUiOmZhbHNlLCJXb3JrRGF5U3RhcnQiOiIwMDowMDowMCIsIldvcmtEYXlFbmQiOiIyMzo1OTowMCJ9LCJMYXN0VXNlZFRlbXBsYXRlSWQiOiJlNjliNmM0Zi00NWZlLTRlMmEtOWE0OC01MTA2ZGE3M2UwYTQifQ=="/>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Facet">
  <a:themeElements>
    <a:clrScheme name="Custom 13">
      <a:dk1>
        <a:sysClr val="windowText" lastClr="000000"/>
      </a:dk1>
      <a:lt1>
        <a:sysClr val="window" lastClr="FFFFFF"/>
      </a:lt1>
      <a:dk2>
        <a:srgbClr val="4B4B4B"/>
      </a:dk2>
      <a:lt2>
        <a:srgbClr val="E6E6E6"/>
      </a:lt2>
      <a:accent1>
        <a:srgbClr val="900000"/>
      </a:accent1>
      <a:accent2>
        <a:srgbClr val="383838"/>
      </a:accent2>
      <a:accent3>
        <a:srgbClr val="900000"/>
      </a:accent3>
      <a:accent4>
        <a:srgbClr val="000000"/>
      </a:accent4>
      <a:accent5>
        <a:srgbClr val="900000"/>
      </a:accent5>
      <a:accent6>
        <a:srgbClr val="4B4B4B"/>
      </a:accent6>
      <a:hlink>
        <a:srgbClr val="000000"/>
      </a:hlink>
      <a:folHlink>
        <a:srgbClr val="90000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1249</TotalTime>
  <Words>454</Words>
  <Application>Microsoft Office PowerPoint</Application>
  <PresentationFormat>Widescreen</PresentationFormat>
  <Paragraphs>87</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Segoe UI</vt:lpstr>
      <vt:lpstr>Trebuchet MS</vt:lpstr>
      <vt:lpstr>Wingdings 3</vt:lpstr>
      <vt:lpstr>Facet</vt:lpstr>
      <vt:lpstr>CAIRN CONGREGATION PROJECT ROADMAP</vt:lpstr>
      <vt:lpstr>Goal of Cairn Congregation:</vt:lpstr>
      <vt:lpstr>Cairn Congregation Project Summary:</vt:lpstr>
      <vt:lpstr>What Worked Well? </vt:lpstr>
      <vt:lpstr>What Needs To Be Improved?</vt:lpstr>
      <vt:lpstr>Where Would You Like The Project To Go?</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CAIRN CONGREGATION PROJECT ROADMAP</dc:title>
  <dc:creator>Daniel DeCarlo</dc:creator>
  <cp:lastModifiedBy>Daniel DeCarlo</cp:lastModifiedBy>
  <cp:revision>44</cp:revision>
  <dcterms:created xsi:type="dcterms:W3CDTF">2020-05-04T01:57:06Z</dcterms:created>
  <dcterms:modified xsi:type="dcterms:W3CDTF">2020-05-06T19:23:45Z</dcterms:modified>
</cp:coreProperties>
</file>